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72" r:id="rId3"/>
    <p:sldId id="258" r:id="rId4"/>
    <p:sldId id="257" r:id="rId5"/>
    <p:sldId id="295" r:id="rId6"/>
    <p:sldId id="296" r:id="rId7"/>
    <p:sldId id="294" r:id="rId8"/>
    <p:sldId id="288" r:id="rId9"/>
    <p:sldId id="278" r:id="rId10"/>
    <p:sldId id="279" r:id="rId11"/>
    <p:sldId id="280" r:id="rId12"/>
    <p:sldId id="281" r:id="rId13"/>
    <p:sldId id="285" r:id="rId14"/>
    <p:sldId id="282" r:id="rId15"/>
    <p:sldId id="283" r:id="rId16"/>
    <p:sldId id="284" r:id="rId17"/>
    <p:sldId id="287" r:id="rId18"/>
    <p:sldId id="298" r:id="rId19"/>
    <p:sldId id="424" r:id="rId20"/>
    <p:sldId id="588" r:id="rId21"/>
    <p:sldId id="589" r:id="rId22"/>
    <p:sldId id="590" r:id="rId23"/>
    <p:sldId id="591" r:id="rId24"/>
    <p:sldId id="592" r:id="rId25"/>
    <p:sldId id="593" r:id="rId26"/>
    <p:sldId id="594" r:id="rId27"/>
    <p:sldId id="595" r:id="rId28"/>
    <p:sldId id="618" r:id="rId29"/>
    <p:sldId id="261" r:id="rId30"/>
    <p:sldId id="286" r:id="rId31"/>
    <p:sldId id="289" r:id="rId32"/>
    <p:sldId id="290" r:id="rId33"/>
    <p:sldId id="291" r:id="rId34"/>
    <p:sldId id="292" r:id="rId35"/>
    <p:sldId id="297" r:id="rId36"/>
    <p:sldId id="266" r:id="rId37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D79"/>
    <a:srgbClr val="002060"/>
    <a:srgbClr val="3333FF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0" autoAdjust="0"/>
    <p:restoredTop sz="93522" autoAdjust="0"/>
  </p:normalViewPr>
  <p:slideViewPr>
    <p:cSldViewPr>
      <p:cViewPr varScale="1">
        <p:scale>
          <a:sx n="103" d="100"/>
          <a:sy n="103" d="100"/>
        </p:scale>
        <p:origin x="13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ula Dourado Santos De Freitas" userId="b2fb74da-d272-4856-8427-de7085da4729" providerId="ADAL" clId="{F2DADAF2-B124-48DC-930F-CD124990C317}"/>
    <pc:docChg chg="delSld delMainMaster">
      <pc:chgData name="Ana Paula Dourado Santos De Freitas" userId="b2fb74da-d272-4856-8427-de7085da4729" providerId="ADAL" clId="{F2DADAF2-B124-48DC-930F-CD124990C317}" dt="2022-10-28T13:57:45.660" v="0" actId="47"/>
      <pc:docMkLst>
        <pc:docMk/>
      </pc:docMkLst>
      <pc:sldChg chg="del">
        <pc:chgData name="Ana Paula Dourado Santos De Freitas" userId="b2fb74da-d272-4856-8427-de7085da4729" providerId="ADAL" clId="{F2DADAF2-B124-48DC-930F-CD124990C317}" dt="2022-10-28T13:57:45.660" v="0" actId="47"/>
        <pc:sldMkLst>
          <pc:docMk/>
          <pc:sldMk cId="1955902696" sldId="619"/>
        </pc:sldMkLst>
      </pc:sldChg>
      <pc:sldMasterChg chg="del delSldLayout">
        <pc:chgData name="Ana Paula Dourado Santos De Freitas" userId="b2fb74da-d272-4856-8427-de7085da4729" providerId="ADAL" clId="{F2DADAF2-B124-48DC-930F-CD124990C317}" dt="2022-10-28T13:57:45.660" v="0" actId="47"/>
        <pc:sldMasterMkLst>
          <pc:docMk/>
          <pc:sldMasterMk cId="2994927312" sldId="2147483666"/>
        </pc:sldMasterMkLst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784976158" sldId="2147483667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265684165" sldId="2147483668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457675546" sldId="2147483669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267414410" sldId="2147483670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825738347" sldId="2147483671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886277239" sldId="2147483672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0585008" sldId="2147483673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1790599380" sldId="2147483674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473282838" sldId="2147483675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1416124414" sldId="2147483676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1725626612" sldId="2147483677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1915525807" sldId="2147483678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4217821559" sldId="2147483679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193705249" sldId="2147483680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750667352" sldId="2147483681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63409866" sldId="2147483682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656387147" sldId="2147483683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42279481" sldId="2147483684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925520493" sldId="2147483685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072236756" sldId="2147483686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768018339" sldId="2147483687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4220847096" sldId="2147483688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67592044" sldId="2147483689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4091601695" sldId="2147483690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942973820" sldId="2147483691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417464386" sldId="2147483692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1952784365" sldId="2147483693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4287356474" sldId="2147483694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490292719" sldId="2147483695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921050487" sldId="2147483696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924309874" sldId="2147483697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686288952" sldId="2147483698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252603868" sldId="2147483699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671734232" sldId="2147483700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633492295" sldId="2147483701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994962368" sldId="2147483702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665819853" sldId="2147483703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1931486415" sldId="2147483704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4122060442" sldId="2147483705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4141667841" sldId="2147483706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94237072" sldId="2147483707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4213585688" sldId="2147483708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3041927058" sldId="2147483709"/>
          </pc:sldLayoutMkLst>
        </pc:sldLayoutChg>
        <pc:sldLayoutChg chg="del">
          <pc:chgData name="Ana Paula Dourado Santos De Freitas" userId="b2fb74da-d272-4856-8427-de7085da4729" providerId="ADAL" clId="{F2DADAF2-B124-48DC-930F-CD124990C317}" dt="2022-10-28T13:57:45.660" v="0" actId="47"/>
          <pc:sldLayoutMkLst>
            <pc:docMk/>
            <pc:sldMasterMk cId="2994927312" sldId="2147483666"/>
            <pc:sldLayoutMk cId="741786771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D5913-D4F6-431F-8D21-31526E5FF5F8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70A51-295B-48BC-99D3-06E3C467BB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89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70A51-295B-48BC-99D3-06E3C467BB8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87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Deste item, alguém poderia traduzir: só tem a imagem.. Ali cita bloqueio não realizamos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70A51-295B-48BC-99D3-06E3C467BB8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34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70A51-295B-48BC-99D3-06E3C467BB8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32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70A51-295B-48BC-99D3-06E3C467BB8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06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1B38B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1B38B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7294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525" y="30"/>
            <a:ext cx="12182475" cy="6858000"/>
          </a:xfrm>
          <a:custGeom>
            <a:avLst/>
            <a:gdLst/>
            <a:ahLst/>
            <a:cxnLst/>
            <a:rect l="l" t="t" r="r" b="b"/>
            <a:pathLst>
              <a:path w="12182475" h="6858000">
                <a:moveTo>
                  <a:pt x="0" y="6857873"/>
                </a:moveTo>
                <a:lnTo>
                  <a:pt x="12182475" y="6857873"/>
                </a:lnTo>
                <a:lnTo>
                  <a:pt x="12182475" y="0"/>
                </a:lnTo>
                <a:lnTo>
                  <a:pt x="0" y="0"/>
                </a:lnTo>
                <a:lnTo>
                  <a:pt x="0" y="6857873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70972" y="6453187"/>
            <a:ext cx="634365" cy="405130"/>
          </a:xfrm>
          <a:custGeom>
            <a:avLst/>
            <a:gdLst/>
            <a:ahLst/>
            <a:cxnLst/>
            <a:rect l="l" t="t" r="r" b="b"/>
            <a:pathLst>
              <a:path w="634364" h="405129">
                <a:moveTo>
                  <a:pt x="285176" y="404811"/>
                </a:moveTo>
                <a:lnTo>
                  <a:pt x="634047" y="0"/>
                </a:lnTo>
                <a:lnTo>
                  <a:pt x="385127" y="0"/>
                </a:lnTo>
                <a:lnTo>
                  <a:pt x="347154" y="8369"/>
                </a:lnTo>
                <a:lnTo>
                  <a:pt x="316166" y="31927"/>
                </a:lnTo>
                <a:lnTo>
                  <a:pt x="0" y="404811"/>
                </a:lnTo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49787" y="6824662"/>
            <a:ext cx="6350" cy="33655"/>
          </a:xfrm>
          <a:custGeom>
            <a:avLst/>
            <a:gdLst/>
            <a:ahLst/>
            <a:cxnLst/>
            <a:rect l="l" t="t" r="r" b="b"/>
            <a:pathLst>
              <a:path w="6350" h="33654">
                <a:moveTo>
                  <a:pt x="6177" y="0"/>
                </a:moveTo>
                <a:lnTo>
                  <a:pt x="0" y="0"/>
                </a:lnTo>
                <a:lnTo>
                  <a:pt x="0" y="33335"/>
                </a:lnTo>
                <a:lnTo>
                  <a:pt x="6177" y="33335"/>
                </a:lnTo>
                <a:lnTo>
                  <a:pt x="6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52876" y="6824662"/>
            <a:ext cx="196215" cy="33655"/>
          </a:xfrm>
          <a:custGeom>
            <a:avLst/>
            <a:gdLst/>
            <a:ahLst/>
            <a:cxnLst/>
            <a:rect l="l" t="t" r="r" b="b"/>
            <a:pathLst>
              <a:path w="196214" h="33654">
                <a:moveTo>
                  <a:pt x="196172" y="33335"/>
                </a:moveTo>
                <a:lnTo>
                  <a:pt x="193675" y="30224"/>
                </a:lnTo>
                <a:lnTo>
                  <a:pt x="171831" y="14088"/>
                </a:lnTo>
                <a:lnTo>
                  <a:pt x="145923" y="3685"/>
                </a:lnTo>
                <a:lnTo>
                  <a:pt x="117221" y="0"/>
                </a:lnTo>
                <a:lnTo>
                  <a:pt x="0" y="0"/>
                </a:lnTo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834001" y="5167376"/>
            <a:ext cx="1162050" cy="1276350"/>
          </a:xfrm>
          <a:custGeom>
            <a:avLst/>
            <a:gdLst/>
            <a:ahLst/>
            <a:cxnLst/>
            <a:rect l="l" t="t" r="r" b="b"/>
            <a:pathLst>
              <a:path w="1162050" h="1276350">
                <a:moveTo>
                  <a:pt x="0" y="370459"/>
                </a:moveTo>
                <a:lnTo>
                  <a:pt x="0" y="1238872"/>
                </a:lnTo>
                <a:lnTo>
                  <a:pt x="7238" y="1261364"/>
                </a:lnTo>
                <a:lnTo>
                  <a:pt x="24891" y="1274508"/>
                </a:lnTo>
                <a:lnTo>
                  <a:pt x="46862" y="1276019"/>
                </a:lnTo>
                <a:lnTo>
                  <a:pt x="67056" y="1263675"/>
                </a:lnTo>
                <a:lnTo>
                  <a:pt x="1161796" y="0"/>
                </a:lnTo>
                <a:lnTo>
                  <a:pt x="910082" y="0"/>
                </a:lnTo>
                <a:lnTo>
                  <a:pt x="871601" y="8381"/>
                </a:lnTo>
                <a:lnTo>
                  <a:pt x="840359" y="32004"/>
                </a:lnTo>
                <a:lnTo>
                  <a:pt x="235203" y="741908"/>
                </a:lnTo>
                <a:lnTo>
                  <a:pt x="235203" y="482752"/>
                </a:lnTo>
                <a:lnTo>
                  <a:pt x="219837" y="426059"/>
                </a:lnTo>
                <a:lnTo>
                  <a:pt x="179324" y="385826"/>
                </a:lnTo>
                <a:lnTo>
                  <a:pt x="122300" y="370459"/>
                </a:lnTo>
                <a:lnTo>
                  <a:pt x="0" y="370459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085630" y="5872162"/>
            <a:ext cx="910590" cy="986155"/>
          </a:xfrm>
          <a:custGeom>
            <a:avLst/>
            <a:gdLst/>
            <a:ahLst/>
            <a:cxnLst/>
            <a:rect l="l" t="t" r="r" b="b"/>
            <a:pathLst>
              <a:path w="910589" h="986154">
                <a:moveTo>
                  <a:pt x="910166" y="905879"/>
                </a:moveTo>
                <a:lnTo>
                  <a:pt x="910166" y="37172"/>
                </a:lnTo>
                <a:lnTo>
                  <a:pt x="902927" y="14655"/>
                </a:lnTo>
                <a:lnTo>
                  <a:pt x="885274" y="1524"/>
                </a:lnTo>
                <a:lnTo>
                  <a:pt x="863303" y="0"/>
                </a:lnTo>
                <a:lnTo>
                  <a:pt x="842983" y="12344"/>
                </a:lnTo>
                <a:lnTo>
                  <a:pt x="0" y="985836"/>
                </a:lnTo>
              </a:path>
              <a:path w="910589" h="986154">
                <a:moveTo>
                  <a:pt x="290004" y="985836"/>
                </a:moveTo>
                <a:lnTo>
                  <a:pt x="674835" y="534276"/>
                </a:lnTo>
                <a:lnTo>
                  <a:pt x="674835" y="793521"/>
                </a:lnTo>
                <a:lnTo>
                  <a:pt x="678899" y="823391"/>
                </a:lnTo>
                <a:lnTo>
                  <a:pt x="707855" y="872971"/>
                </a:lnTo>
                <a:lnTo>
                  <a:pt x="757766" y="901866"/>
                </a:lnTo>
                <a:lnTo>
                  <a:pt x="787738" y="905879"/>
                </a:lnTo>
                <a:lnTo>
                  <a:pt x="910166" y="905879"/>
                </a:lnTo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82001" y="2595626"/>
            <a:ext cx="1162050" cy="1276350"/>
          </a:xfrm>
          <a:custGeom>
            <a:avLst/>
            <a:gdLst/>
            <a:ahLst/>
            <a:cxnLst/>
            <a:rect l="l" t="t" r="r" b="b"/>
            <a:pathLst>
              <a:path w="1162050" h="1276350">
                <a:moveTo>
                  <a:pt x="0" y="370459"/>
                </a:moveTo>
                <a:lnTo>
                  <a:pt x="0" y="1238885"/>
                </a:lnTo>
                <a:lnTo>
                  <a:pt x="7239" y="1261364"/>
                </a:lnTo>
                <a:lnTo>
                  <a:pt x="24892" y="1274445"/>
                </a:lnTo>
                <a:lnTo>
                  <a:pt x="46863" y="1275969"/>
                </a:lnTo>
                <a:lnTo>
                  <a:pt x="67055" y="1263650"/>
                </a:lnTo>
                <a:lnTo>
                  <a:pt x="1161796" y="0"/>
                </a:lnTo>
                <a:lnTo>
                  <a:pt x="910081" y="0"/>
                </a:lnTo>
                <a:lnTo>
                  <a:pt x="871601" y="8382"/>
                </a:lnTo>
                <a:lnTo>
                  <a:pt x="840358" y="32003"/>
                </a:lnTo>
                <a:lnTo>
                  <a:pt x="235203" y="741934"/>
                </a:lnTo>
                <a:lnTo>
                  <a:pt x="235203" y="482726"/>
                </a:lnTo>
                <a:lnTo>
                  <a:pt x="219837" y="426085"/>
                </a:lnTo>
                <a:lnTo>
                  <a:pt x="179324" y="385825"/>
                </a:lnTo>
                <a:lnTo>
                  <a:pt x="122300" y="370459"/>
                </a:lnTo>
                <a:lnTo>
                  <a:pt x="0" y="370459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82001" y="3300476"/>
            <a:ext cx="1162050" cy="2562225"/>
          </a:xfrm>
          <a:custGeom>
            <a:avLst/>
            <a:gdLst/>
            <a:ahLst/>
            <a:cxnLst/>
            <a:rect l="l" t="t" r="r" b="b"/>
            <a:pathLst>
              <a:path w="1162050" h="2562225">
                <a:moveTo>
                  <a:pt x="0" y="1656334"/>
                </a:moveTo>
                <a:lnTo>
                  <a:pt x="0" y="2524747"/>
                </a:lnTo>
                <a:lnTo>
                  <a:pt x="7239" y="2547239"/>
                </a:lnTo>
                <a:lnTo>
                  <a:pt x="24892" y="2560383"/>
                </a:lnTo>
                <a:lnTo>
                  <a:pt x="46863" y="2561894"/>
                </a:lnTo>
                <a:lnTo>
                  <a:pt x="67055" y="2549550"/>
                </a:lnTo>
                <a:lnTo>
                  <a:pt x="1161796" y="1285875"/>
                </a:lnTo>
                <a:lnTo>
                  <a:pt x="910081" y="1285875"/>
                </a:lnTo>
                <a:lnTo>
                  <a:pt x="871601" y="1294257"/>
                </a:lnTo>
                <a:lnTo>
                  <a:pt x="840358" y="1317879"/>
                </a:lnTo>
                <a:lnTo>
                  <a:pt x="235203" y="2027809"/>
                </a:lnTo>
                <a:lnTo>
                  <a:pt x="235203" y="1768602"/>
                </a:lnTo>
                <a:lnTo>
                  <a:pt x="219837" y="1711960"/>
                </a:lnTo>
                <a:lnTo>
                  <a:pt x="179324" y="1671701"/>
                </a:lnTo>
                <a:lnTo>
                  <a:pt x="122300" y="1656334"/>
                </a:lnTo>
                <a:lnTo>
                  <a:pt x="0" y="1656334"/>
                </a:lnTo>
                <a:close/>
              </a:path>
              <a:path w="1162050" h="2562225">
                <a:moveTo>
                  <a:pt x="1161796" y="905510"/>
                </a:moveTo>
                <a:lnTo>
                  <a:pt x="1161796" y="37084"/>
                </a:lnTo>
                <a:lnTo>
                  <a:pt x="1154556" y="14604"/>
                </a:lnTo>
                <a:lnTo>
                  <a:pt x="1136777" y="1397"/>
                </a:lnTo>
                <a:lnTo>
                  <a:pt x="1114805" y="0"/>
                </a:lnTo>
                <a:lnTo>
                  <a:pt x="1094613" y="12319"/>
                </a:lnTo>
                <a:lnTo>
                  <a:pt x="0" y="1275969"/>
                </a:lnTo>
                <a:lnTo>
                  <a:pt x="251587" y="1275969"/>
                </a:lnTo>
                <a:lnTo>
                  <a:pt x="290068" y="1267587"/>
                </a:lnTo>
                <a:lnTo>
                  <a:pt x="321309" y="1243965"/>
                </a:lnTo>
                <a:lnTo>
                  <a:pt x="926465" y="534035"/>
                </a:lnTo>
                <a:lnTo>
                  <a:pt x="926465" y="793242"/>
                </a:lnTo>
                <a:lnTo>
                  <a:pt x="941831" y="849884"/>
                </a:lnTo>
                <a:lnTo>
                  <a:pt x="982345" y="890143"/>
                </a:lnTo>
                <a:lnTo>
                  <a:pt x="1039368" y="905510"/>
                </a:lnTo>
                <a:lnTo>
                  <a:pt x="1161796" y="905510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504936" y="6567487"/>
            <a:ext cx="539115" cy="290830"/>
          </a:xfrm>
          <a:custGeom>
            <a:avLst/>
            <a:gdLst/>
            <a:ahLst/>
            <a:cxnLst/>
            <a:rect l="l" t="t" r="r" b="b"/>
            <a:pathLst>
              <a:path w="539115" h="290829">
                <a:moveTo>
                  <a:pt x="291021" y="290510"/>
                </a:moveTo>
                <a:lnTo>
                  <a:pt x="538986" y="0"/>
                </a:lnTo>
                <a:lnTo>
                  <a:pt x="286383" y="0"/>
                </a:lnTo>
                <a:lnTo>
                  <a:pt x="266571" y="2197"/>
                </a:lnTo>
                <a:lnTo>
                  <a:pt x="247775" y="8572"/>
                </a:lnTo>
                <a:lnTo>
                  <a:pt x="230884" y="18846"/>
                </a:lnTo>
                <a:lnTo>
                  <a:pt x="216406" y="32715"/>
                </a:lnTo>
                <a:lnTo>
                  <a:pt x="0" y="290510"/>
                </a:lnTo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882000" y="5291201"/>
            <a:ext cx="1162050" cy="1276350"/>
          </a:xfrm>
          <a:custGeom>
            <a:avLst/>
            <a:gdLst/>
            <a:ahLst/>
            <a:cxnLst/>
            <a:rect l="l" t="t" r="r" b="b"/>
            <a:pathLst>
              <a:path w="1162050" h="1276350">
                <a:moveTo>
                  <a:pt x="1161796" y="905522"/>
                </a:moveTo>
                <a:lnTo>
                  <a:pt x="1161796" y="37084"/>
                </a:lnTo>
                <a:lnTo>
                  <a:pt x="1154556" y="14605"/>
                </a:lnTo>
                <a:lnTo>
                  <a:pt x="1136777" y="1396"/>
                </a:lnTo>
                <a:lnTo>
                  <a:pt x="1114805" y="0"/>
                </a:lnTo>
                <a:lnTo>
                  <a:pt x="1094613" y="12318"/>
                </a:lnTo>
                <a:lnTo>
                  <a:pt x="0" y="1276019"/>
                </a:lnTo>
                <a:lnTo>
                  <a:pt x="251587" y="1276019"/>
                </a:lnTo>
                <a:lnTo>
                  <a:pt x="290068" y="1267612"/>
                </a:lnTo>
                <a:lnTo>
                  <a:pt x="321309" y="1243914"/>
                </a:lnTo>
                <a:lnTo>
                  <a:pt x="926465" y="534047"/>
                </a:lnTo>
                <a:lnTo>
                  <a:pt x="926465" y="793203"/>
                </a:lnTo>
                <a:lnTo>
                  <a:pt x="941831" y="849896"/>
                </a:lnTo>
                <a:lnTo>
                  <a:pt x="982345" y="890193"/>
                </a:lnTo>
                <a:lnTo>
                  <a:pt x="1039368" y="905522"/>
                </a:lnTo>
                <a:lnTo>
                  <a:pt x="1161796" y="905522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310376" y="3881501"/>
            <a:ext cx="1152525" cy="1276350"/>
          </a:xfrm>
          <a:custGeom>
            <a:avLst/>
            <a:gdLst/>
            <a:ahLst/>
            <a:cxnLst/>
            <a:rect l="l" t="t" r="r" b="b"/>
            <a:pathLst>
              <a:path w="1152525" h="1276350">
                <a:moveTo>
                  <a:pt x="0" y="370459"/>
                </a:moveTo>
                <a:lnTo>
                  <a:pt x="0" y="1238885"/>
                </a:lnTo>
                <a:lnTo>
                  <a:pt x="7112" y="1261364"/>
                </a:lnTo>
                <a:lnTo>
                  <a:pt x="24637" y="1274445"/>
                </a:lnTo>
                <a:lnTo>
                  <a:pt x="46482" y="1275969"/>
                </a:lnTo>
                <a:lnTo>
                  <a:pt x="66548" y="1263650"/>
                </a:lnTo>
                <a:lnTo>
                  <a:pt x="1152271" y="0"/>
                </a:lnTo>
                <a:lnTo>
                  <a:pt x="902589" y="0"/>
                </a:lnTo>
                <a:lnTo>
                  <a:pt x="864489" y="8381"/>
                </a:lnTo>
                <a:lnTo>
                  <a:pt x="833501" y="32004"/>
                </a:lnTo>
                <a:lnTo>
                  <a:pt x="233299" y="741934"/>
                </a:lnTo>
                <a:lnTo>
                  <a:pt x="233299" y="482726"/>
                </a:lnTo>
                <a:lnTo>
                  <a:pt x="218058" y="426085"/>
                </a:lnTo>
                <a:lnTo>
                  <a:pt x="177800" y="385825"/>
                </a:lnTo>
                <a:lnTo>
                  <a:pt x="121285" y="370459"/>
                </a:lnTo>
                <a:lnTo>
                  <a:pt x="0" y="370459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07287" y="6242494"/>
            <a:ext cx="6350" cy="615950"/>
          </a:xfrm>
          <a:custGeom>
            <a:avLst/>
            <a:gdLst/>
            <a:ahLst/>
            <a:cxnLst/>
            <a:rect l="l" t="t" r="r" b="b"/>
            <a:pathLst>
              <a:path w="6350" h="615950">
                <a:moveTo>
                  <a:pt x="6177" y="0"/>
                </a:moveTo>
                <a:lnTo>
                  <a:pt x="0" y="0"/>
                </a:lnTo>
                <a:lnTo>
                  <a:pt x="0" y="615504"/>
                </a:lnTo>
                <a:lnTo>
                  <a:pt x="6177" y="615504"/>
                </a:lnTo>
                <a:lnTo>
                  <a:pt x="6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310376" y="5872162"/>
            <a:ext cx="1152525" cy="986155"/>
          </a:xfrm>
          <a:custGeom>
            <a:avLst/>
            <a:gdLst/>
            <a:ahLst/>
            <a:cxnLst/>
            <a:rect l="l" t="t" r="r" b="b"/>
            <a:pathLst>
              <a:path w="1152525" h="986154">
                <a:moveTo>
                  <a:pt x="304956" y="985836"/>
                </a:moveTo>
                <a:lnTo>
                  <a:pt x="1152271" y="0"/>
                </a:lnTo>
                <a:lnTo>
                  <a:pt x="902589" y="0"/>
                </a:lnTo>
                <a:lnTo>
                  <a:pt x="864489" y="8420"/>
                </a:lnTo>
                <a:lnTo>
                  <a:pt x="833501" y="32105"/>
                </a:lnTo>
                <a:lnTo>
                  <a:pt x="233299" y="741641"/>
                </a:lnTo>
                <a:lnTo>
                  <a:pt x="233299" y="482600"/>
                </a:lnTo>
                <a:lnTo>
                  <a:pt x="218058" y="425932"/>
                </a:lnTo>
                <a:lnTo>
                  <a:pt x="177800" y="385660"/>
                </a:lnTo>
                <a:lnTo>
                  <a:pt x="121285" y="370331"/>
                </a:lnTo>
                <a:lnTo>
                  <a:pt x="0" y="370331"/>
                </a:lnTo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310376" y="4586351"/>
            <a:ext cx="1152525" cy="1276350"/>
          </a:xfrm>
          <a:custGeom>
            <a:avLst/>
            <a:gdLst/>
            <a:ahLst/>
            <a:cxnLst/>
            <a:rect l="l" t="t" r="r" b="b"/>
            <a:pathLst>
              <a:path w="1152525" h="1276350">
                <a:moveTo>
                  <a:pt x="1152271" y="905510"/>
                </a:moveTo>
                <a:lnTo>
                  <a:pt x="1152271" y="37084"/>
                </a:lnTo>
                <a:lnTo>
                  <a:pt x="1145031" y="14605"/>
                </a:lnTo>
                <a:lnTo>
                  <a:pt x="1127505" y="1397"/>
                </a:lnTo>
                <a:lnTo>
                  <a:pt x="1105662" y="0"/>
                </a:lnTo>
                <a:lnTo>
                  <a:pt x="1085596" y="12318"/>
                </a:lnTo>
                <a:lnTo>
                  <a:pt x="0" y="1276019"/>
                </a:lnTo>
                <a:lnTo>
                  <a:pt x="249554" y="1276019"/>
                </a:lnTo>
                <a:lnTo>
                  <a:pt x="287654" y="1267612"/>
                </a:lnTo>
                <a:lnTo>
                  <a:pt x="318643" y="1243914"/>
                </a:lnTo>
                <a:lnTo>
                  <a:pt x="918845" y="534035"/>
                </a:lnTo>
                <a:lnTo>
                  <a:pt x="918845" y="793242"/>
                </a:lnTo>
                <a:lnTo>
                  <a:pt x="934084" y="849884"/>
                </a:lnTo>
                <a:lnTo>
                  <a:pt x="974344" y="890143"/>
                </a:lnTo>
                <a:lnTo>
                  <a:pt x="1030858" y="905510"/>
                </a:lnTo>
                <a:lnTo>
                  <a:pt x="1152271" y="905510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273176" y="6640598"/>
            <a:ext cx="249709" cy="220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406001" y="1319275"/>
            <a:ext cx="1162050" cy="1276350"/>
          </a:xfrm>
          <a:custGeom>
            <a:avLst/>
            <a:gdLst/>
            <a:ahLst/>
            <a:cxnLst/>
            <a:rect l="l" t="t" r="r" b="b"/>
            <a:pathLst>
              <a:path w="1162050" h="1276350">
                <a:moveTo>
                  <a:pt x="0" y="370459"/>
                </a:moveTo>
                <a:lnTo>
                  <a:pt x="0" y="1238885"/>
                </a:lnTo>
                <a:lnTo>
                  <a:pt x="7239" y="1261364"/>
                </a:lnTo>
                <a:lnTo>
                  <a:pt x="24892" y="1274445"/>
                </a:lnTo>
                <a:lnTo>
                  <a:pt x="46863" y="1275969"/>
                </a:lnTo>
                <a:lnTo>
                  <a:pt x="67055" y="1263650"/>
                </a:lnTo>
                <a:lnTo>
                  <a:pt x="1161796" y="0"/>
                </a:lnTo>
                <a:lnTo>
                  <a:pt x="910081" y="0"/>
                </a:lnTo>
                <a:lnTo>
                  <a:pt x="871601" y="8382"/>
                </a:lnTo>
                <a:lnTo>
                  <a:pt x="840358" y="32003"/>
                </a:lnTo>
                <a:lnTo>
                  <a:pt x="235203" y="741934"/>
                </a:lnTo>
                <a:lnTo>
                  <a:pt x="235203" y="482726"/>
                </a:lnTo>
                <a:lnTo>
                  <a:pt x="219837" y="426085"/>
                </a:lnTo>
                <a:lnTo>
                  <a:pt x="179324" y="385825"/>
                </a:lnTo>
                <a:lnTo>
                  <a:pt x="122300" y="370459"/>
                </a:lnTo>
                <a:lnTo>
                  <a:pt x="0" y="370459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406001" y="2014601"/>
            <a:ext cx="1162050" cy="2571750"/>
          </a:xfrm>
          <a:custGeom>
            <a:avLst/>
            <a:gdLst/>
            <a:ahLst/>
            <a:cxnLst/>
            <a:rect l="l" t="t" r="r" b="b"/>
            <a:pathLst>
              <a:path w="1162050" h="2571750">
                <a:moveTo>
                  <a:pt x="0" y="1659128"/>
                </a:moveTo>
                <a:lnTo>
                  <a:pt x="0" y="2534031"/>
                </a:lnTo>
                <a:lnTo>
                  <a:pt x="7239" y="2556637"/>
                </a:lnTo>
                <a:lnTo>
                  <a:pt x="24892" y="2569845"/>
                </a:lnTo>
                <a:lnTo>
                  <a:pt x="46863" y="2571369"/>
                </a:lnTo>
                <a:lnTo>
                  <a:pt x="67055" y="2559050"/>
                </a:lnTo>
                <a:lnTo>
                  <a:pt x="1161796" y="1285875"/>
                </a:lnTo>
                <a:lnTo>
                  <a:pt x="910081" y="1285875"/>
                </a:lnTo>
                <a:lnTo>
                  <a:pt x="871601" y="1294257"/>
                </a:lnTo>
                <a:lnTo>
                  <a:pt x="840358" y="1318133"/>
                </a:lnTo>
                <a:lnTo>
                  <a:pt x="235203" y="2033270"/>
                </a:lnTo>
                <a:lnTo>
                  <a:pt x="235203" y="1772285"/>
                </a:lnTo>
                <a:lnTo>
                  <a:pt x="219837" y="1715135"/>
                </a:lnTo>
                <a:lnTo>
                  <a:pt x="179324" y="1674495"/>
                </a:lnTo>
                <a:lnTo>
                  <a:pt x="122300" y="1659128"/>
                </a:lnTo>
                <a:lnTo>
                  <a:pt x="0" y="1659128"/>
                </a:lnTo>
                <a:close/>
              </a:path>
              <a:path w="1162050" h="2571750">
                <a:moveTo>
                  <a:pt x="1161796" y="912240"/>
                </a:moveTo>
                <a:lnTo>
                  <a:pt x="1161796" y="37337"/>
                </a:lnTo>
                <a:lnTo>
                  <a:pt x="1154556" y="14732"/>
                </a:lnTo>
                <a:lnTo>
                  <a:pt x="1136777" y="1524"/>
                </a:lnTo>
                <a:lnTo>
                  <a:pt x="1114805" y="0"/>
                </a:lnTo>
                <a:lnTo>
                  <a:pt x="1094613" y="12319"/>
                </a:lnTo>
                <a:lnTo>
                  <a:pt x="0" y="1285494"/>
                </a:lnTo>
                <a:lnTo>
                  <a:pt x="251587" y="1285494"/>
                </a:lnTo>
                <a:lnTo>
                  <a:pt x="290068" y="1277112"/>
                </a:lnTo>
                <a:lnTo>
                  <a:pt x="321309" y="1253236"/>
                </a:lnTo>
                <a:lnTo>
                  <a:pt x="926465" y="537972"/>
                </a:lnTo>
                <a:lnTo>
                  <a:pt x="926465" y="799084"/>
                </a:lnTo>
                <a:lnTo>
                  <a:pt x="941831" y="856234"/>
                </a:lnTo>
                <a:lnTo>
                  <a:pt x="982345" y="896874"/>
                </a:lnTo>
                <a:lnTo>
                  <a:pt x="1039368" y="912240"/>
                </a:lnTo>
                <a:lnTo>
                  <a:pt x="1161796" y="912240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406000" y="4005326"/>
            <a:ext cx="1162050" cy="2562225"/>
          </a:xfrm>
          <a:custGeom>
            <a:avLst/>
            <a:gdLst/>
            <a:ahLst/>
            <a:cxnLst/>
            <a:rect l="l" t="t" r="r" b="b"/>
            <a:pathLst>
              <a:path w="1162050" h="2562225">
                <a:moveTo>
                  <a:pt x="0" y="1656308"/>
                </a:moveTo>
                <a:lnTo>
                  <a:pt x="0" y="2524747"/>
                </a:lnTo>
                <a:lnTo>
                  <a:pt x="7239" y="2547239"/>
                </a:lnTo>
                <a:lnTo>
                  <a:pt x="24892" y="2560383"/>
                </a:lnTo>
                <a:lnTo>
                  <a:pt x="46863" y="2561894"/>
                </a:lnTo>
                <a:lnTo>
                  <a:pt x="67055" y="2549550"/>
                </a:lnTo>
                <a:lnTo>
                  <a:pt x="1161796" y="1285875"/>
                </a:lnTo>
                <a:lnTo>
                  <a:pt x="910081" y="1285875"/>
                </a:lnTo>
                <a:lnTo>
                  <a:pt x="871601" y="1294257"/>
                </a:lnTo>
                <a:lnTo>
                  <a:pt x="840358" y="1317879"/>
                </a:lnTo>
                <a:lnTo>
                  <a:pt x="235203" y="2027783"/>
                </a:lnTo>
                <a:lnTo>
                  <a:pt x="235203" y="1768627"/>
                </a:lnTo>
                <a:lnTo>
                  <a:pt x="219837" y="1711934"/>
                </a:lnTo>
                <a:lnTo>
                  <a:pt x="179324" y="1671650"/>
                </a:lnTo>
                <a:lnTo>
                  <a:pt x="122300" y="1656308"/>
                </a:lnTo>
                <a:lnTo>
                  <a:pt x="0" y="1656308"/>
                </a:lnTo>
                <a:close/>
              </a:path>
              <a:path w="1162050" h="2562225">
                <a:moveTo>
                  <a:pt x="1161796" y="912241"/>
                </a:moveTo>
                <a:lnTo>
                  <a:pt x="1161796" y="37337"/>
                </a:lnTo>
                <a:lnTo>
                  <a:pt x="1154556" y="14731"/>
                </a:lnTo>
                <a:lnTo>
                  <a:pt x="1136777" y="1524"/>
                </a:lnTo>
                <a:lnTo>
                  <a:pt x="1114805" y="0"/>
                </a:lnTo>
                <a:lnTo>
                  <a:pt x="1094613" y="12318"/>
                </a:lnTo>
                <a:lnTo>
                  <a:pt x="0" y="1285494"/>
                </a:lnTo>
                <a:lnTo>
                  <a:pt x="251587" y="1285494"/>
                </a:lnTo>
                <a:lnTo>
                  <a:pt x="290068" y="1277112"/>
                </a:lnTo>
                <a:lnTo>
                  <a:pt x="321309" y="1253236"/>
                </a:lnTo>
                <a:lnTo>
                  <a:pt x="926465" y="537972"/>
                </a:lnTo>
                <a:lnTo>
                  <a:pt x="926465" y="799084"/>
                </a:lnTo>
                <a:lnTo>
                  <a:pt x="941831" y="856234"/>
                </a:lnTo>
                <a:lnTo>
                  <a:pt x="982345" y="896874"/>
                </a:lnTo>
                <a:lnTo>
                  <a:pt x="1039368" y="912241"/>
                </a:lnTo>
                <a:lnTo>
                  <a:pt x="1161796" y="912241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762543" y="5995987"/>
            <a:ext cx="805815" cy="862330"/>
          </a:xfrm>
          <a:custGeom>
            <a:avLst/>
            <a:gdLst/>
            <a:ahLst/>
            <a:cxnLst/>
            <a:rect l="l" t="t" r="r" b="b"/>
            <a:pathLst>
              <a:path w="805815" h="862329">
                <a:moveTo>
                  <a:pt x="805380" y="862010"/>
                </a:moveTo>
                <a:lnTo>
                  <a:pt x="805380" y="37211"/>
                </a:lnTo>
                <a:lnTo>
                  <a:pt x="798141" y="14681"/>
                </a:lnTo>
                <a:lnTo>
                  <a:pt x="780361" y="1524"/>
                </a:lnTo>
                <a:lnTo>
                  <a:pt x="758263" y="0"/>
                </a:lnTo>
                <a:lnTo>
                  <a:pt x="737943" y="12357"/>
                </a:lnTo>
                <a:lnTo>
                  <a:pt x="0" y="862010"/>
                </a:lnTo>
              </a:path>
              <a:path w="805815" h="862329">
                <a:moveTo>
                  <a:pt x="289493" y="862010"/>
                </a:moveTo>
                <a:lnTo>
                  <a:pt x="569033" y="534898"/>
                </a:lnTo>
                <a:lnTo>
                  <a:pt x="569033" y="794443"/>
                </a:lnTo>
                <a:lnTo>
                  <a:pt x="573097" y="824349"/>
                </a:lnTo>
                <a:lnTo>
                  <a:pt x="584527" y="851220"/>
                </a:lnTo>
                <a:lnTo>
                  <a:pt x="592909" y="862010"/>
                </a:lnTo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930001" y="71501"/>
            <a:ext cx="1162050" cy="1276350"/>
          </a:xfrm>
          <a:custGeom>
            <a:avLst/>
            <a:gdLst/>
            <a:ahLst/>
            <a:cxnLst/>
            <a:rect l="l" t="t" r="r" b="b"/>
            <a:pathLst>
              <a:path w="1162050" h="1276350">
                <a:moveTo>
                  <a:pt x="0" y="370459"/>
                </a:moveTo>
                <a:lnTo>
                  <a:pt x="0" y="1238885"/>
                </a:lnTo>
                <a:lnTo>
                  <a:pt x="7239" y="1261364"/>
                </a:lnTo>
                <a:lnTo>
                  <a:pt x="24892" y="1274445"/>
                </a:lnTo>
                <a:lnTo>
                  <a:pt x="46863" y="1275969"/>
                </a:lnTo>
                <a:lnTo>
                  <a:pt x="67055" y="1263650"/>
                </a:lnTo>
                <a:lnTo>
                  <a:pt x="1161796" y="0"/>
                </a:lnTo>
                <a:lnTo>
                  <a:pt x="910081" y="0"/>
                </a:lnTo>
                <a:lnTo>
                  <a:pt x="871601" y="8381"/>
                </a:lnTo>
                <a:lnTo>
                  <a:pt x="840358" y="32003"/>
                </a:lnTo>
                <a:lnTo>
                  <a:pt x="235203" y="741934"/>
                </a:lnTo>
                <a:lnTo>
                  <a:pt x="235203" y="482726"/>
                </a:lnTo>
                <a:lnTo>
                  <a:pt x="219837" y="426085"/>
                </a:lnTo>
                <a:lnTo>
                  <a:pt x="179324" y="385825"/>
                </a:lnTo>
                <a:lnTo>
                  <a:pt x="122300" y="370459"/>
                </a:lnTo>
                <a:lnTo>
                  <a:pt x="0" y="370459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930001" y="776351"/>
            <a:ext cx="1162050" cy="2562225"/>
          </a:xfrm>
          <a:custGeom>
            <a:avLst/>
            <a:gdLst/>
            <a:ahLst/>
            <a:cxnLst/>
            <a:rect l="l" t="t" r="r" b="b"/>
            <a:pathLst>
              <a:path w="1162050" h="2562225">
                <a:moveTo>
                  <a:pt x="0" y="1656334"/>
                </a:moveTo>
                <a:lnTo>
                  <a:pt x="0" y="2524760"/>
                </a:lnTo>
                <a:lnTo>
                  <a:pt x="7239" y="2547239"/>
                </a:lnTo>
                <a:lnTo>
                  <a:pt x="24892" y="2560320"/>
                </a:lnTo>
                <a:lnTo>
                  <a:pt x="46863" y="2561844"/>
                </a:lnTo>
                <a:lnTo>
                  <a:pt x="67055" y="2549525"/>
                </a:lnTo>
                <a:lnTo>
                  <a:pt x="1161796" y="1285875"/>
                </a:lnTo>
                <a:lnTo>
                  <a:pt x="910081" y="1285875"/>
                </a:lnTo>
                <a:lnTo>
                  <a:pt x="871601" y="1294257"/>
                </a:lnTo>
                <a:lnTo>
                  <a:pt x="840358" y="1317878"/>
                </a:lnTo>
                <a:lnTo>
                  <a:pt x="235203" y="2027809"/>
                </a:lnTo>
                <a:lnTo>
                  <a:pt x="235203" y="1768602"/>
                </a:lnTo>
                <a:lnTo>
                  <a:pt x="219837" y="1711960"/>
                </a:lnTo>
                <a:lnTo>
                  <a:pt x="179324" y="1671701"/>
                </a:lnTo>
                <a:lnTo>
                  <a:pt x="122300" y="1656334"/>
                </a:lnTo>
                <a:lnTo>
                  <a:pt x="0" y="1656334"/>
                </a:lnTo>
                <a:close/>
              </a:path>
              <a:path w="1162050" h="2562225">
                <a:moveTo>
                  <a:pt x="1161796" y="905510"/>
                </a:moveTo>
                <a:lnTo>
                  <a:pt x="1161796" y="37084"/>
                </a:lnTo>
                <a:lnTo>
                  <a:pt x="1154556" y="14604"/>
                </a:lnTo>
                <a:lnTo>
                  <a:pt x="1136777" y="1397"/>
                </a:lnTo>
                <a:lnTo>
                  <a:pt x="1114805" y="0"/>
                </a:lnTo>
                <a:lnTo>
                  <a:pt x="1094613" y="12319"/>
                </a:lnTo>
                <a:lnTo>
                  <a:pt x="0" y="1275969"/>
                </a:lnTo>
                <a:lnTo>
                  <a:pt x="251587" y="1275969"/>
                </a:lnTo>
                <a:lnTo>
                  <a:pt x="290068" y="1267587"/>
                </a:lnTo>
                <a:lnTo>
                  <a:pt x="321309" y="1243964"/>
                </a:lnTo>
                <a:lnTo>
                  <a:pt x="926465" y="534035"/>
                </a:lnTo>
                <a:lnTo>
                  <a:pt x="926465" y="793241"/>
                </a:lnTo>
                <a:lnTo>
                  <a:pt x="941831" y="849884"/>
                </a:lnTo>
                <a:lnTo>
                  <a:pt x="982345" y="890143"/>
                </a:lnTo>
                <a:lnTo>
                  <a:pt x="1039368" y="905510"/>
                </a:lnTo>
                <a:lnTo>
                  <a:pt x="1161796" y="905510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930001" y="2757551"/>
            <a:ext cx="1162050" cy="2571750"/>
          </a:xfrm>
          <a:custGeom>
            <a:avLst/>
            <a:gdLst/>
            <a:ahLst/>
            <a:cxnLst/>
            <a:rect l="l" t="t" r="r" b="b"/>
            <a:pathLst>
              <a:path w="1162050" h="2571750">
                <a:moveTo>
                  <a:pt x="0" y="1659128"/>
                </a:moveTo>
                <a:lnTo>
                  <a:pt x="0" y="2534031"/>
                </a:lnTo>
                <a:lnTo>
                  <a:pt x="7239" y="2556637"/>
                </a:lnTo>
                <a:lnTo>
                  <a:pt x="24892" y="2569845"/>
                </a:lnTo>
                <a:lnTo>
                  <a:pt x="46863" y="2571369"/>
                </a:lnTo>
                <a:lnTo>
                  <a:pt x="67055" y="2559050"/>
                </a:lnTo>
                <a:lnTo>
                  <a:pt x="1161796" y="1285875"/>
                </a:lnTo>
                <a:lnTo>
                  <a:pt x="910081" y="1285875"/>
                </a:lnTo>
                <a:lnTo>
                  <a:pt x="871601" y="1294257"/>
                </a:lnTo>
                <a:lnTo>
                  <a:pt x="840358" y="1318133"/>
                </a:lnTo>
                <a:lnTo>
                  <a:pt x="235203" y="2033270"/>
                </a:lnTo>
                <a:lnTo>
                  <a:pt x="235203" y="1772285"/>
                </a:lnTo>
                <a:lnTo>
                  <a:pt x="219837" y="1715135"/>
                </a:lnTo>
                <a:lnTo>
                  <a:pt x="179324" y="1674495"/>
                </a:lnTo>
                <a:lnTo>
                  <a:pt x="122300" y="1659128"/>
                </a:lnTo>
                <a:lnTo>
                  <a:pt x="0" y="1659128"/>
                </a:lnTo>
                <a:close/>
              </a:path>
              <a:path w="1162050" h="2571750">
                <a:moveTo>
                  <a:pt x="1161796" y="912241"/>
                </a:moveTo>
                <a:lnTo>
                  <a:pt x="1161796" y="37337"/>
                </a:lnTo>
                <a:lnTo>
                  <a:pt x="1154556" y="14732"/>
                </a:lnTo>
                <a:lnTo>
                  <a:pt x="1136777" y="1524"/>
                </a:lnTo>
                <a:lnTo>
                  <a:pt x="1114805" y="0"/>
                </a:lnTo>
                <a:lnTo>
                  <a:pt x="1094613" y="12319"/>
                </a:lnTo>
                <a:lnTo>
                  <a:pt x="0" y="1285494"/>
                </a:lnTo>
                <a:lnTo>
                  <a:pt x="251587" y="1285494"/>
                </a:lnTo>
                <a:lnTo>
                  <a:pt x="290068" y="1277112"/>
                </a:lnTo>
                <a:lnTo>
                  <a:pt x="321309" y="1253236"/>
                </a:lnTo>
                <a:lnTo>
                  <a:pt x="926465" y="537972"/>
                </a:lnTo>
                <a:lnTo>
                  <a:pt x="926465" y="799084"/>
                </a:lnTo>
                <a:lnTo>
                  <a:pt x="941831" y="856234"/>
                </a:lnTo>
                <a:lnTo>
                  <a:pt x="982345" y="896874"/>
                </a:lnTo>
                <a:lnTo>
                  <a:pt x="1039368" y="912241"/>
                </a:lnTo>
                <a:lnTo>
                  <a:pt x="1161796" y="912241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0926912" y="6405460"/>
            <a:ext cx="6350" cy="452755"/>
          </a:xfrm>
          <a:custGeom>
            <a:avLst/>
            <a:gdLst/>
            <a:ahLst/>
            <a:cxnLst/>
            <a:rect l="l" t="t" r="r" b="b"/>
            <a:pathLst>
              <a:path w="6350" h="452754">
                <a:moveTo>
                  <a:pt x="6177" y="0"/>
                </a:moveTo>
                <a:lnTo>
                  <a:pt x="0" y="0"/>
                </a:lnTo>
                <a:lnTo>
                  <a:pt x="0" y="452537"/>
                </a:lnTo>
                <a:lnTo>
                  <a:pt x="6177" y="452537"/>
                </a:lnTo>
                <a:lnTo>
                  <a:pt x="6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0930000" y="6034087"/>
            <a:ext cx="1162050" cy="824230"/>
          </a:xfrm>
          <a:custGeom>
            <a:avLst/>
            <a:gdLst/>
            <a:ahLst/>
            <a:cxnLst/>
            <a:rect l="l" t="t" r="r" b="b"/>
            <a:pathLst>
              <a:path w="1162050" h="824229">
                <a:moveTo>
                  <a:pt x="449714" y="823910"/>
                </a:moveTo>
                <a:lnTo>
                  <a:pt x="1161796" y="0"/>
                </a:lnTo>
                <a:lnTo>
                  <a:pt x="910081" y="0"/>
                </a:lnTo>
                <a:lnTo>
                  <a:pt x="871601" y="8432"/>
                </a:lnTo>
                <a:lnTo>
                  <a:pt x="840358" y="32194"/>
                </a:lnTo>
                <a:lnTo>
                  <a:pt x="235203" y="743741"/>
                </a:lnTo>
                <a:lnTo>
                  <a:pt x="235203" y="483971"/>
                </a:lnTo>
                <a:lnTo>
                  <a:pt x="219837" y="427139"/>
                </a:lnTo>
                <a:lnTo>
                  <a:pt x="179324" y="386753"/>
                </a:lnTo>
                <a:lnTo>
                  <a:pt x="122300" y="371373"/>
                </a:lnTo>
                <a:lnTo>
                  <a:pt x="0" y="371373"/>
                </a:lnTo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0930000" y="4748276"/>
            <a:ext cx="1162050" cy="1285875"/>
          </a:xfrm>
          <a:custGeom>
            <a:avLst/>
            <a:gdLst/>
            <a:ahLst/>
            <a:cxnLst/>
            <a:rect l="l" t="t" r="r" b="b"/>
            <a:pathLst>
              <a:path w="1162050" h="1285875">
                <a:moveTo>
                  <a:pt x="1161796" y="912291"/>
                </a:moveTo>
                <a:lnTo>
                  <a:pt x="1161796" y="37337"/>
                </a:lnTo>
                <a:lnTo>
                  <a:pt x="1154556" y="14731"/>
                </a:lnTo>
                <a:lnTo>
                  <a:pt x="1136777" y="1524"/>
                </a:lnTo>
                <a:lnTo>
                  <a:pt x="1114805" y="0"/>
                </a:lnTo>
                <a:lnTo>
                  <a:pt x="1094613" y="12318"/>
                </a:lnTo>
                <a:lnTo>
                  <a:pt x="0" y="1285544"/>
                </a:lnTo>
                <a:lnTo>
                  <a:pt x="251587" y="1285544"/>
                </a:lnTo>
                <a:lnTo>
                  <a:pt x="290068" y="1277061"/>
                </a:lnTo>
                <a:lnTo>
                  <a:pt x="321309" y="1253197"/>
                </a:lnTo>
                <a:lnTo>
                  <a:pt x="926465" y="537972"/>
                </a:lnTo>
                <a:lnTo>
                  <a:pt x="926465" y="799084"/>
                </a:lnTo>
                <a:lnTo>
                  <a:pt x="941831" y="856234"/>
                </a:lnTo>
                <a:lnTo>
                  <a:pt x="982345" y="896835"/>
                </a:lnTo>
                <a:lnTo>
                  <a:pt x="1039368" y="912291"/>
                </a:lnTo>
                <a:lnTo>
                  <a:pt x="1161796" y="912291"/>
                </a:lnTo>
                <a:close/>
              </a:path>
            </a:pathLst>
          </a:custGeom>
          <a:ln w="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1931068" y="6735848"/>
            <a:ext cx="163816" cy="125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1B38B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19750"/>
            <a:ext cx="904875" cy="1238250"/>
          </a:xfrm>
          <a:custGeom>
            <a:avLst/>
            <a:gdLst/>
            <a:ahLst/>
            <a:cxnLst/>
            <a:rect l="l" t="t" r="r" b="b"/>
            <a:pathLst>
              <a:path w="904875" h="1238250">
                <a:moveTo>
                  <a:pt x="175768" y="0"/>
                </a:moveTo>
                <a:lnTo>
                  <a:pt x="116497" y="1930"/>
                </a:lnTo>
                <a:lnTo>
                  <a:pt x="58042" y="7696"/>
                </a:lnTo>
                <a:lnTo>
                  <a:pt x="0" y="17424"/>
                </a:lnTo>
                <a:lnTo>
                  <a:pt x="0" y="544461"/>
                </a:lnTo>
                <a:lnTo>
                  <a:pt x="11338" y="545490"/>
                </a:lnTo>
                <a:lnTo>
                  <a:pt x="38543" y="549821"/>
                </a:lnTo>
                <a:lnTo>
                  <a:pt x="88541" y="563702"/>
                </a:lnTo>
                <a:lnTo>
                  <a:pt x="132664" y="584504"/>
                </a:lnTo>
                <a:lnTo>
                  <a:pt x="170903" y="612254"/>
                </a:lnTo>
                <a:lnTo>
                  <a:pt x="203263" y="646925"/>
                </a:lnTo>
                <a:lnTo>
                  <a:pt x="229730" y="688530"/>
                </a:lnTo>
                <a:lnTo>
                  <a:pt x="250329" y="737082"/>
                </a:lnTo>
                <a:lnTo>
                  <a:pt x="265036" y="792556"/>
                </a:lnTo>
                <a:lnTo>
                  <a:pt x="273862" y="854963"/>
                </a:lnTo>
                <a:lnTo>
                  <a:pt x="276809" y="924306"/>
                </a:lnTo>
                <a:lnTo>
                  <a:pt x="276809" y="1238080"/>
                </a:lnTo>
                <a:lnTo>
                  <a:pt x="904544" y="1238080"/>
                </a:lnTo>
                <a:lnTo>
                  <a:pt x="904544" y="844435"/>
                </a:lnTo>
                <a:lnTo>
                  <a:pt x="904138" y="808151"/>
                </a:lnTo>
                <a:lnTo>
                  <a:pt x="900899" y="737844"/>
                </a:lnTo>
                <a:lnTo>
                  <a:pt x="894422" y="670560"/>
                </a:lnTo>
                <a:lnTo>
                  <a:pt x="884707" y="606298"/>
                </a:lnTo>
                <a:lnTo>
                  <a:pt x="871753" y="545058"/>
                </a:lnTo>
                <a:lnTo>
                  <a:pt x="855560" y="486829"/>
                </a:lnTo>
                <a:lnTo>
                  <a:pt x="836142" y="431634"/>
                </a:lnTo>
                <a:lnTo>
                  <a:pt x="813473" y="379450"/>
                </a:lnTo>
                <a:lnTo>
                  <a:pt x="787565" y="330288"/>
                </a:lnTo>
                <a:lnTo>
                  <a:pt x="758431" y="284137"/>
                </a:lnTo>
                <a:lnTo>
                  <a:pt x="726046" y="241007"/>
                </a:lnTo>
                <a:lnTo>
                  <a:pt x="688695" y="199059"/>
                </a:lnTo>
                <a:lnTo>
                  <a:pt x="646696" y="159346"/>
                </a:lnTo>
                <a:lnTo>
                  <a:pt x="601878" y="124053"/>
                </a:lnTo>
                <a:lnTo>
                  <a:pt x="554228" y="93179"/>
                </a:lnTo>
                <a:lnTo>
                  <a:pt x="503770" y="66700"/>
                </a:lnTo>
                <a:lnTo>
                  <a:pt x="450481" y="44653"/>
                </a:lnTo>
                <a:lnTo>
                  <a:pt x="394373" y="27012"/>
                </a:lnTo>
                <a:lnTo>
                  <a:pt x="335445" y="13779"/>
                </a:lnTo>
                <a:lnTo>
                  <a:pt x="273685" y="4965"/>
                </a:lnTo>
                <a:lnTo>
                  <a:pt x="209118" y="546"/>
                </a:lnTo>
                <a:lnTo>
                  <a:pt x="175768" y="0"/>
                </a:lnTo>
                <a:close/>
              </a:path>
            </a:pathLst>
          </a:custGeom>
          <a:solidFill>
            <a:srgbClr val="1B3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19750"/>
            <a:ext cx="904875" cy="1238250"/>
          </a:xfrm>
          <a:custGeom>
            <a:avLst/>
            <a:gdLst/>
            <a:ahLst/>
            <a:cxnLst/>
            <a:rect l="l" t="t" r="r" b="b"/>
            <a:pathLst>
              <a:path w="904875" h="1238250">
                <a:moveTo>
                  <a:pt x="175768" y="0"/>
                </a:moveTo>
                <a:lnTo>
                  <a:pt x="116497" y="1930"/>
                </a:lnTo>
                <a:lnTo>
                  <a:pt x="58042" y="7696"/>
                </a:lnTo>
                <a:lnTo>
                  <a:pt x="0" y="17424"/>
                </a:lnTo>
                <a:lnTo>
                  <a:pt x="0" y="544461"/>
                </a:lnTo>
                <a:lnTo>
                  <a:pt x="11338" y="545490"/>
                </a:lnTo>
                <a:lnTo>
                  <a:pt x="38543" y="549821"/>
                </a:lnTo>
                <a:lnTo>
                  <a:pt x="88541" y="563702"/>
                </a:lnTo>
                <a:lnTo>
                  <a:pt x="132664" y="584504"/>
                </a:lnTo>
                <a:lnTo>
                  <a:pt x="170903" y="612254"/>
                </a:lnTo>
                <a:lnTo>
                  <a:pt x="203263" y="646925"/>
                </a:lnTo>
                <a:lnTo>
                  <a:pt x="229730" y="688530"/>
                </a:lnTo>
                <a:lnTo>
                  <a:pt x="250329" y="737082"/>
                </a:lnTo>
                <a:lnTo>
                  <a:pt x="265036" y="792556"/>
                </a:lnTo>
                <a:lnTo>
                  <a:pt x="273862" y="854963"/>
                </a:lnTo>
                <a:lnTo>
                  <a:pt x="276809" y="924306"/>
                </a:lnTo>
                <a:lnTo>
                  <a:pt x="276809" y="1238080"/>
                </a:lnTo>
                <a:lnTo>
                  <a:pt x="904544" y="1238080"/>
                </a:lnTo>
                <a:lnTo>
                  <a:pt x="904544" y="844435"/>
                </a:lnTo>
                <a:lnTo>
                  <a:pt x="904138" y="808151"/>
                </a:lnTo>
                <a:lnTo>
                  <a:pt x="900899" y="737844"/>
                </a:lnTo>
                <a:lnTo>
                  <a:pt x="894422" y="670560"/>
                </a:lnTo>
                <a:lnTo>
                  <a:pt x="884707" y="606298"/>
                </a:lnTo>
                <a:lnTo>
                  <a:pt x="871753" y="545058"/>
                </a:lnTo>
                <a:lnTo>
                  <a:pt x="855560" y="486829"/>
                </a:lnTo>
                <a:lnTo>
                  <a:pt x="836142" y="431634"/>
                </a:lnTo>
                <a:lnTo>
                  <a:pt x="813473" y="379450"/>
                </a:lnTo>
                <a:lnTo>
                  <a:pt x="787565" y="330288"/>
                </a:lnTo>
                <a:lnTo>
                  <a:pt x="758431" y="284137"/>
                </a:lnTo>
                <a:lnTo>
                  <a:pt x="726046" y="241007"/>
                </a:lnTo>
                <a:lnTo>
                  <a:pt x="688695" y="199059"/>
                </a:lnTo>
                <a:lnTo>
                  <a:pt x="646696" y="159346"/>
                </a:lnTo>
                <a:lnTo>
                  <a:pt x="601878" y="124053"/>
                </a:lnTo>
                <a:lnTo>
                  <a:pt x="554228" y="93179"/>
                </a:lnTo>
                <a:lnTo>
                  <a:pt x="503770" y="66700"/>
                </a:lnTo>
                <a:lnTo>
                  <a:pt x="450481" y="44653"/>
                </a:lnTo>
                <a:lnTo>
                  <a:pt x="394373" y="27012"/>
                </a:lnTo>
                <a:lnTo>
                  <a:pt x="335445" y="13779"/>
                </a:lnTo>
                <a:lnTo>
                  <a:pt x="273685" y="4965"/>
                </a:lnTo>
                <a:lnTo>
                  <a:pt x="209118" y="546"/>
                </a:lnTo>
                <a:lnTo>
                  <a:pt x="175768" y="0"/>
                </a:lnTo>
                <a:close/>
              </a:path>
            </a:pathLst>
          </a:custGeom>
          <a:solidFill>
            <a:srgbClr val="1B3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15801" y="4825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09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7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5"/>
                </a:lnTo>
                <a:lnTo>
                  <a:pt x="26034" y="80009"/>
                </a:lnTo>
                <a:lnTo>
                  <a:pt x="0" y="80009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615801" y="1719326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6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4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615801" y="3433826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6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4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615801" y="5148326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7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1"/>
                </a:lnTo>
                <a:lnTo>
                  <a:pt x="50038" y="104267"/>
                </a:lnTo>
                <a:lnTo>
                  <a:pt x="48132" y="94868"/>
                </a:lnTo>
                <a:lnTo>
                  <a:pt x="43052" y="87122"/>
                </a:lnTo>
                <a:lnTo>
                  <a:pt x="35305" y="81915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939651" y="4825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09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7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5"/>
                </a:lnTo>
                <a:lnTo>
                  <a:pt x="25019" y="80009"/>
                </a:lnTo>
                <a:lnTo>
                  <a:pt x="0" y="80009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939651" y="17193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6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4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939651" y="34338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6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4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939651" y="51483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7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1"/>
                </a:lnTo>
                <a:lnTo>
                  <a:pt x="48132" y="104267"/>
                </a:lnTo>
                <a:lnTo>
                  <a:pt x="46354" y="94868"/>
                </a:lnTo>
                <a:lnTo>
                  <a:pt x="41401" y="87122"/>
                </a:lnTo>
                <a:lnTo>
                  <a:pt x="34035" y="81915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615801" y="433451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6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4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615801" y="2147951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6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4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615801" y="3862451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7"/>
                </a:lnTo>
                <a:lnTo>
                  <a:pt x="48132" y="94868"/>
                </a:lnTo>
                <a:lnTo>
                  <a:pt x="43052" y="87122"/>
                </a:lnTo>
                <a:lnTo>
                  <a:pt x="35305" y="81915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615801" y="5576951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48"/>
                </a:moveTo>
                <a:lnTo>
                  <a:pt x="0" y="267804"/>
                </a:lnTo>
                <a:lnTo>
                  <a:pt x="1524" y="272681"/>
                </a:lnTo>
                <a:lnTo>
                  <a:pt x="5206" y="275526"/>
                </a:lnTo>
                <a:lnTo>
                  <a:pt x="9905" y="275856"/>
                </a:lnTo>
                <a:lnTo>
                  <a:pt x="14224" y="273177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362"/>
                </a:lnTo>
                <a:lnTo>
                  <a:pt x="50038" y="104330"/>
                </a:lnTo>
                <a:lnTo>
                  <a:pt x="48132" y="94881"/>
                </a:lnTo>
                <a:lnTo>
                  <a:pt x="43052" y="87160"/>
                </a:lnTo>
                <a:lnTo>
                  <a:pt x="35305" y="81953"/>
                </a:lnTo>
                <a:lnTo>
                  <a:pt x="26034" y="80048"/>
                </a:lnTo>
                <a:lnTo>
                  <a:pt x="0" y="80048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939651" y="4334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6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4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939651" y="21479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6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4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939651" y="38624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7"/>
                </a:lnTo>
                <a:lnTo>
                  <a:pt x="46354" y="94868"/>
                </a:lnTo>
                <a:lnTo>
                  <a:pt x="41401" y="87122"/>
                </a:lnTo>
                <a:lnTo>
                  <a:pt x="34035" y="81915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939651" y="55769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48"/>
                </a:moveTo>
                <a:lnTo>
                  <a:pt x="0" y="267804"/>
                </a:lnTo>
                <a:lnTo>
                  <a:pt x="1397" y="272681"/>
                </a:lnTo>
                <a:lnTo>
                  <a:pt x="5079" y="275526"/>
                </a:lnTo>
                <a:lnTo>
                  <a:pt x="9525" y="275856"/>
                </a:lnTo>
                <a:lnTo>
                  <a:pt x="13716" y="273177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362"/>
                </a:lnTo>
                <a:lnTo>
                  <a:pt x="48132" y="104330"/>
                </a:lnTo>
                <a:lnTo>
                  <a:pt x="46354" y="94881"/>
                </a:lnTo>
                <a:lnTo>
                  <a:pt x="41401" y="87160"/>
                </a:lnTo>
                <a:lnTo>
                  <a:pt x="34035" y="81953"/>
                </a:lnTo>
                <a:lnTo>
                  <a:pt x="25019" y="80048"/>
                </a:lnTo>
                <a:lnTo>
                  <a:pt x="0" y="80048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615801" y="862075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6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4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615801" y="2576576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6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4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615801" y="4291076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7"/>
                </a:lnTo>
                <a:lnTo>
                  <a:pt x="48132" y="94868"/>
                </a:lnTo>
                <a:lnTo>
                  <a:pt x="43052" y="87122"/>
                </a:lnTo>
                <a:lnTo>
                  <a:pt x="35305" y="81915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615801" y="6005512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111"/>
                </a:moveTo>
                <a:lnTo>
                  <a:pt x="0" y="267868"/>
                </a:lnTo>
                <a:lnTo>
                  <a:pt x="1524" y="272745"/>
                </a:lnTo>
                <a:lnTo>
                  <a:pt x="5206" y="275590"/>
                </a:lnTo>
                <a:lnTo>
                  <a:pt x="9905" y="275920"/>
                </a:lnTo>
                <a:lnTo>
                  <a:pt x="14224" y="273240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26"/>
                </a:lnTo>
                <a:lnTo>
                  <a:pt x="50038" y="104393"/>
                </a:lnTo>
                <a:lnTo>
                  <a:pt x="48132" y="94945"/>
                </a:lnTo>
                <a:lnTo>
                  <a:pt x="43052" y="87223"/>
                </a:lnTo>
                <a:lnTo>
                  <a:pt x="35305" y="82016"/>
                </a:lnTo>
                <a:lnTo>
                  <a:pt x="26034" y="80111"/>
                </a:lnTo>
                <a:lnTo>
                  <a:pt x="0" y="80111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1939651" y="862075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6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4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939651" y="257657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6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4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939651" y="429107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7"/>
                </a:lnTo>
                <a:lnTo>
                  <a:pt x="46354" y="94868"/>
                </a:lnTo>
                <a:lnTo>
                  <a:pt x="41401" y="87122"/>
                </a:lnTo>
                <a:lnTo>
                  <a:pt x="34035" y="81915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939651" y="6005512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111"/>
                </a:moveTo>
                <a:lnTo>
                  <a:pt x="0" y="267868"/>
                </a:lnTo>
                <a:lnTo>
                  <a:pt x="1397" y="272745"/>
                </a:lnTo>
                <a:lnTo>
                  <a:pt x="5079" y="275590"/>
                </a:lnTo>
                <a:lnTo>
                  <a:pt x="9525" y="275920"/>
                </a:lnTo>
                <a:lnTo>
                  <a:pt x="13716" y="273240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26"/>
                </a:lnTo>
                <a:lnTo>
                  <a:pt x="48132" y="104393"/>
                </a:lnTo>
                <a:lnTo>
                  <a:pt x="46354" y="94945"/>
                </a:lnTo>
                <a:lnTo>
                  <a:pt x="41401" y="87223"/>
                </a:lnTo>
                <a:lnTo>
                  <a:pt x="34035" y="82016"/>
                </a:lnTo>
                <a:lnTo>
                  <a:pt x="25019" y="80111"/>
                </a:lnTo>
                <a:lnTo>
                  <a:pt x="0" y="80111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615801" y="1290700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6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4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1615801" y="3005201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6"/>
                </a:lnTo>
                <a:lnTo>
                  <a:pt x="48132" y="94869"/>
                </a:lnTo>
                <a:lnTo>
                  <a:pt x="43052" y="87122"/>
                </a:lnTo>
                <a:lnTo>
                  <a:pt x="35305" y="81914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1615801" y="4719701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010"/>
                </a:moveTo>
                <a:lnTo>
                  <a:pt x="0" y="267843"/>
                </a:lnTo>
                <a:lnTo>
                  <a:pt x="1524" y="272669"/>
                </a:lnTo>
                <a:lnTo>
                  <a:pt x="5206" y="275463"/>
                </a:lnTo>
                <a:lnTo>
                  <a:pt x="9905" y="275844"/>
                </a:lnTo>
                <a:lnTo>
                  <a:pt x="14224" y="273176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00"/>
                </a:lnTo>
                <a:lnTo>
                  <a:pt x="50038" y="104267"/>
                </a:lnTo>
                <a:lnTo>
                  <a:pt x="48132" y="94868"/>
                </a:lnTo>
                <a:lnTo>
                  <a:pt x="43052" y="87122"/>
                </a:lnTo>
                <a:lnTo>
                  <a:pt x="35305" y="81915"/>
                </a:lnTo>
                <a:lnTo>
                  <a:pt x="26034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1615801" y="6434137"/>
            <a:ext cx="247650" cy="276225"/>
          </a:xfrm>
          <a:custGeom>
            <a:avLst/>
            <a:gdLst/>
            <a:ahLst/>
            <a:cxnLst/>
            <a:rect l="l" t="t" r="r" b="b"/>
            <a:pathLst>
              <a:path w="247650" h="276225">
                <a:moveTo>
                  <a:pt x="0" y="80111"/>
                </a:moveTo>
                <a:lnTo>
                  <a:pt x="0" y="267868"/>
                </a:lnTo>
                <a:lnTo>
                  <a:pt x="1524" y="272745"/>
                </a:lnTo>
                <a:lnTo>
                  <a:pt x="5206" y="275590"/>
                </a:lnTo>
                <a:lnTo>
                  <a:pt x="9905" y="275920"/>
                </a:lnTo>
                <a:lnTo>
                  <a:pt x="14224" y="273240"/>
                </a:lnTo>
                <a:lnTo>
                  <a:pt x="247396" y="0"/>
                </a:lnTo>
                <a:lnTo>
                  <a:pt x="193801" y="0"/>
                </a:lnTo>
                <a:lnTo>
                  <a:pt x="50038" y="160426"/>
                </a:lnTo>
                <a:lnTo>
                  <a:pt x="50038" y="104393"/>
                </a:lnTo>
                <a:lnTo>
                  <a:pt x="48132" y="94945"/>
                </a:lnTo>
                <a:lnTo>
                  <a:pt x="43052" y="87223"/>
                </a:lnTo>
                <a:lnTo>
                  <a:pt x="35305" y="82016"/>
                </a:lnTo>
                <a:lnTo>
                  <a:pt x="26034" y="80111"/>
                </a:lnTo>
                <a:lnTo>
                  <a:pt x="0" y="80111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939651" y="1290700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6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4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939651" y="300520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6"/>
                </a:lnTo>
                <a:lnTo>
                  <a:pt x="46354" y="94869"/>
                </a:lnTo>
                <a:lnTo>
                  <a:pt x="41401" y="87122"/>
                </a:lnTo>
                <a:lnTo>
                  <a:pt x="34035" y="81914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39651" y="471970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010"/>
                </a:moveTo>
                <a:lnTo>
                  <a:pt x="0" y="267843"/>
                </a:lnTo>
                <a:lnTo>
                  <a:pt x="1397" y="272669"/>
                </a:lnTo>
                <a:lnTo>
                  <a:pt x="5079" y="275463"/>
                </a:lnTo>
                <a:lnTo>
                  <a:pt x="9525" y="275844"/>
                </a:lnTo>
                <a:lnTo>
                  <a:pt x="13716" y="273176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00"/>
                </a:lnTo>
                <a:lnTo>
                  <a:pt x="48132" y="104267"/>
                </a:lnTo>
                <a:lnTo>
                  <a:pt x="46354" y="94868"/>
                </a:lnTo>
                <a:lnTo>
                  <a:pt x="41401" y="87122"/>
                </a:lnTo>
                <a:lnTo>
                  <a:pt x="34035" y="81915"/>
                </a:lnTo>
                <a:lnTo>
                  <a:pt x="25019" y="80010"/>
                </a:lnTo>
                <a:lnTo>
                  <a:pt x="0" y="80010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939651" y="6434137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0" y="80111"/>
                </a:moveTo>
                <a:lnTo>
                  <a:pt x="0" y="267868"/>
                </a:lnTo>
                <a:lnTo>
                  <a:pt x="1397" y="272745"/>
                </a:lnTo>
                <a:lnTo>
                  <a:pt x="5079" y="275590"/>
                </a:lnTo>
                <a:lnTo>
                  <a:pt x="9525" y="275920"/>
                </a:lnTo>
                <a:lnTo>
                  <a:pt x="13716" y="273240"/>
                </a:lnTo>
                <a:lnTo>
                  <a:pt x="237871" y="0"/>
                </a:lnTo>
                <a:lnTo>
                  <a:pt x="186308" y="0"/>
                </a:lnTo>
                <a:lnTo>
                  <a:pt x="48132" y="160426"/>
                </a:lnTo>
                <a:lnTo>
                  <a:pt x="48132" y="104393"/>
                </a:lnTo>
                <a:lnTo>
                  <a:pt x="46354" y="94945"/>
                </a:lnTo>
                <a:lnTo>
                  <a:pt x="41401" y="87223"/>
                </a:lnTo>
                <a:lnTo>
                  <a:pt x="34035" y="82016"/>
                </a:lnTo>
                <a:lnTo>
                  <a:pt x="25019" y="80111"/>
                </a:lnTo>
                <a:lnTo>
                  <a:pt x="0" y="80111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625326" y="1572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1625326" y="18717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1625326" y="35862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4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1625326" y="53007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1"/>
                </a:lnTo>
                <a:lnTo>
                  <a:pt x="236347" y="3048"/>
                </a:lnTo>
                <a:lnTo>
                  <a:pt x="232664" y="254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2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1939651" y="1572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1939651" y="18717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939651" y="35862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4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939651" y="530072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1"/>
                </a:lnTo>
                <a:lnTo>
                  <a:pt x="236347" y="3048"/>
                </a:lnTo>
                <a:lnTo>
                  <a:pt x="232664" y="254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2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625326" y="5858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625326" y="23003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1625326" y="40148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4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4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1625326" y="5729287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808"/>
                </a:moveTo>
                <a:lnTo>
                  <a:pt x="237871" y="8039"/>
                </a:lnTo>
                <a:lnTo>
                  <a:pt x="236347" y="3175"/>
                </a:lnTo>
                <a:lnTo>
                  <a:pt x="232664" y="330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920"/>
                </a:lnTo>
                <a:lnTo>
                  <a:pt x="51434" y="275920"/>
                </a:lnTo>
                <a:lnTo>
                  <a:pt x="189610" y="115481"/>
                </a:lnTo>
                <a:lnTo>
                  <a:pt x="189610" y="171526"/>
                </a:lnTo>
                <a:lnTo>
                  <a:pt x="191516" y="180975"/>
                </a:lnTo>
                <a:lnTo>
                  <a:pt x="196469" y="188696"/>
                </a:lnTo>
                <a:lnTo>
                  <a:pt x="203707" y="193903"/>
                </a:lnTo>
                <a:lnTo>
                  <a:pt x="212725" y="195808"/>
                </a:lnTo>
                <a:lnTo>
                  <a:pt x="237871" y="195808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1939651" y="5858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1939651" y="23003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1939651" y="401485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4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4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1939651" y="5729287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808"/>
                </a:moveTo>
                <a:lnTo>
                  <a:pt x="237871" y="8039"/>
                </a:lnTo>
                <a:lnTo>
                  <a:pt x="236347" y="3175"/>
                </a:lnTo>
                <a:lnTo>
                  <a:pt x="232664" y="330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920"/>
                </a:lnTo>
                <a:lnTo>
                  <a:pt x="51434" y="275920"/>
                </a:lnTo>
                <a:lnTo>
                  <a:pt x="189610" y="115481"/>
                </a:lnTo>
                <a:lnTo>
                  <a:pt x="189610" y="171526"/>
                </a:lnTo>
                <a:lnTo>
                  <a:pt x="191516" y="180975"/>
                </a:lnTo>
                <a:lnTo>
                  <a:pt x="196469" y="188696"/>
                </a:lnTo>
                <a:lnTo>
                  <a:pt x="203707" y="193903"/>
                </a:lnTo>
                <a:lnTo>
                  <a:pt x="212725" y="195808"/>
                </a:lnTo>
                <a:lnTo>
                  <a:pt x="237871" y="195808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1625326" y="1014475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1625326" y="272897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1625326" y="444347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4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4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1625326" y="6157912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808"/>
                </a:moveTo>
                <a:lnTo>
                  <a:pt x="237871" y="8039"/>
                </a:lnTo>
                <a:lnTo>
                  <a:pt x="236347" y="3175"/>
                </a:lnTo>
                <a:lnTo>
                  <a:pt x="232664" y="330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920"/>
                </a:lnTo>
                <a:lnTo>
                  <a:pt x="51434" y="275920"/>
                </a:lnTo>
                <a:lnTo>
                  <a:pt x="189610" y="115481"/>
                </a:lnTo>
                <a:lnTo>
                  <a:pt x="189610" y="171526"/>
                </a:lnTo>
                <a:lnTo>
                  <a:pt x="191516" y="180975"/>
                </a:lnTo>
                <a:lnTo>
                  <a:pt x="196469" y="188696"/>
                </a:lnTo>
                <a:lnTo>
                  <a:pt x="203707" y="193903"/>
                </a:lnTo>
                <a:lnTo>
                  <a:pt x="212725" y="195808"/>
                </a:lnTo>
                <a:lnTo>
                  <a:pt x="237871" y="195808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1939651" y="1014475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1939651" y="272897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939651" y="4443476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4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4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1939651" y="6157912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808"/>
                </a:moveTo>
                <a:lnTo>
                  <a:pt x="237871" y="8039"/>
                </a:lnTo>
                <a:lnTo>
                  <a:pt x="236347" y="3175"/>
                </a:lnTo>
                <a:lnTo>
                  <a:pt x="232664" y="330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920"/>
                </a:lnTo>
                <a:lnTo>
                  <a:pt x="51434" y="275920"/>
                </a:lnTo>
                <a:lnTo>
                  <a:pt x="189610" y="115481"/>
                </a:lnTo>
                <a:lnTo>
                  <a:pt x="189610" y="171526"/>
                </a:lnTo>
                <a:lnTo>
                  <a:pt x="191516" y="180975"/>
                </a:lnTo>
                <a:lnTo>
                  <a:pt x="196469" y="188696"/>
                </a:lnTo>
                <a:lnTo>
                  <a:pt x="203707" y="193903"/>
                </a:lnTo>
                <a:lnTo>
                  <a:pt x="212725" y="195808"/>
                </a:lnTo>
                <a:lnTo>
                  <a:pt x="237871" y="195808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1625326" y="1443100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1625326" y="315760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1625326" y="487210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4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4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1628976" y="6586537"/>
            <a:ext cx="234315" cy="271780"/>
          </a:xfrm>
          <a:custGeom>
            <a:avLst/>
            <a:gdLst/>
            <a:ahLst/>
            <a:cxnLst/>
            <a:rect l="l" t="t" r="r" b="b"/>
            <a:pathLst>
              <a:path w="234315" h="271779">
                <a:moveTo>
                  <a:pt x="234220" y="195806"/>
                </a:moveTo>
                <a:lnTo>
                  <a:pt x="234220" y="8039"/>
                </a:lnTo>
                <a:lnTo>
                  <a:pt x="232696" y="3175"/>
                </a:lnTo>
                <a:lnTo>
                  <a:pt x="229013" y="330"/>
                </a:lnTo>
                <a:lnTo>
                  <a:pt x="224568" y="0"/>
                </a:lnTo>
                <a:lnTo>
                  <a:pt x="220377" y="2667"/>
                </a:lnTo>
                <a:lnTo>
                  <a:pt x="0" y="271460"/>
                </a:lnTo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1675360" y="6696783"/>
            <a:ext cx="193071" cy="166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1939651" y="1443100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1939651" y="315760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7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3"/>
                </a:lnTo>
                <a:lnTo>
                  <a:pt x="228219" y="0"/>
                </a:lnTo>
                <a:lnTo>
                  <a:pt x="224027" y="2666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5"/>
                </a:lnTo>
                <a:lnTo>
                  <a:pt x="203707" y="193801"/>
                </a:lnTo>
                <a:lnTo>
                  <a:pt x="212725" y="195707"/>
                </a:lnTo>
                <a:lnTo>
                  <a:pt x="237871" y="195707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1939651" y="4872101"/>
            <a:ext cx="238125" cy="276225"/>
          </a:xfrm>
          <a:custGeom>
            <a:avLst/>
            <a:gdLst/>
            <a:ahLst/>
            <a:cxnLst/>
            <a:rect l="l" t="t" r="r" b="b"/>
            <a:pathLst>
              <a:path w="238125" h="276225">
                <a:moveTo>
                  <a:pt x="237871" y="195706"/>
                </a:moveTo>
                <a:lnTo>
                  <a:pt x="237871" y="8000"/>
                </a:lnTo>
                <a:lnTo>
                  <a:pt x="236347" y="3048"/>
                </a:lnTo>
                <a:lnTo>
                  <a:pt x="232664" y="254"/>
                </a:lnTo>
                <a:lnTo>
                  <a:pt x="228219" y="0"/>
                </a:lnTo>
                <a:lnTo>
                  <a:pt x="224027" y="2667"/>
                </a:lnTo>
                <a:lnTo>
                  <a:pt x="0" y="275844"/>
                </a:lnTo>
                <a:lnTo>
                  <a:pt x="51434" y="275844"/>
                </a:lnTo>
                <a:lnTo>
                  <a:pt x="189610" y="115443"/>
                </a:lnTo>
                <a:lnTo>
                  <a:pt x="189610" y="171450"/>
                </a:lnTo>
                <a:lnTo>
                  <a:pt x="191516" y="180848"/>
                </a:lnTo>
                <a:lnTo>
                  <a:pt x="196469" y="188594"/>
                </a:lnTo>
                <a:lnTo>
                  <a:pt x="203707" y="193801"/>
                </a:lnTo>
                <a:lnTo>
                  <a:pt x="212725" y="195706"/>
                </a:lnTo>
                <a:lnTo>
                  <a:pt x="237871" y="195706"/>
                </a:lnTo>
                <a:close/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1943301" y="6586537"/>
            <a:ext cx="234315" cy="271780"/>
          </a:xfrm>
          <a:custGeom>
            <a:avLst/>
            <a:gdLst/>
            <a:ahLst/>
            <a:cxnLst/>
            <a:rect l="l" t="t" r="r" b="b"/>
            <a:pathLst>
              <a:path w="234315" h="271779">
                <a:moveTo>
                  <a:pt x="234220" y="195806"/>
                </a:moveTo>
                <a:lnTo>
                  <a:pt x="234220" y="8039"/>
                </a:lnTo>
                <a:lnTo>
                  <a:pt x="232696" y="3175"/>
                </a:lnTo>
                <a:lnTo>
                  <a:pt x="229013" y="330"/>
                </a:lnTo>
                <a:lnTo>
                  <a:pt x="224568" y="0"/>
                </a:lnTo>
                <a:lnTo>
                  <a:pt x="220377" y="2667"/>
                </a:lnTo>
                <a:lnTo>
                  <a:pt x="0" y="271460"/>
                </a:lnTo>
              </a:path>
            </a:pathLst>
          </a:custGeom>
          <a:ln w="10470">
            <a:solidFill>
              <a:srgbClr val="CC1D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1989685" y="6696783"/>
            <a:ext cx="193071" cy="166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350" y="288607"/>
            <a:ext cx="11671300" cy="357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1B38B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votorantim.supplier.ariba.com/regis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votorantim.supplier.ariba.com/regist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votorantim-t.supplier-2.ariba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zcheck@votorantim.com.br" TargetMode="Externa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60730"/>
            <a:chOff x="0" y="0"/>
            <a:chExt cx="12192000" cy="6860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9235551" y="6679055"/>
              <a:ext cx="201375" cy="181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150" y="5514975"/>
              <a:ext cx="180797" cy="169303"/>
            </a:xfrm>
            <a:prstGeom prst="rect">
              <a:avLst/>
            </a:prstGeom>
            <a:solidFill>
              <a:srgbClr val="CC1D7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/>
          <p:nvPr/>
        </p:nvSpPr>
        <p:spPr>
          <a:xfrm>
            <a:off x="6304798" y="6510337"/>
            <a:ext cx="558165" cy="347980"/>
          </a:xfrm>
          <a:custGeom>
            <a:avLst/>
            <a:gdLst/>
            <a:ahLst/>
            <a:cxnLst/>
            <a:rect l="l" t="t" r="r" b="b"/>
            <a:pathLst>
              <a:path w="558165" h="347979">
                <a:moveTo>
                  <a:pt x="256096" y="347660"/>
                </a:moveTo>
                <a:lnTo>
                  <a:pt x="557773" y="0"/>
                </a:lnTo>
                <a:lnTo>
                  <a:pt x="334380" y="0"/>
                </a:lnTo>
                <a:lnTo>
                  <a:pt x="300344" y="7454"/>
                </a:lnTo>
                <a:lnTo>
                  <a:pt x="272531" y="28447"/>
                </a:lnTo>
                <a:lnTo>
                  <a:pt x="0" y="347660"/>
                </a:lnTo>
              </a:path>
            </a:pathLst>
          </a:custGeom>
          <a:ln w="5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831393" y="6831455"/>
            <a:ext cx="172085" cy="29845"/>
            <a:chOff x="5831393" y="6831455"/>
            <a:chExt cx="172085" cy="29845"/>
          </a:xfrm>
        </p:grpSpPr>
        <p:sp>
          <p:nvSpPr>
            <p:cNvPr id="9" name="object 9"/>
            <p:cNvSpPr/>
            <p:nvPr/>
          </p:nvSpPr>
          <p:spPr>
            <a:xfrm>
              <a:off x="5831393" y="6834187"/>
              <a:ext cx="5715" cy="24130"/>
            </a:xfrm>
            <a:custGeom>
              <a:avLst/>
              <a:gdLst/>
              <a:ahLst/>
              <a:cxnLst/>
              <a:rect l="l" t="t" r="r" b="b"/>
              <a:pathLst>
                <a:path w="5714" h="24129">
                  <a:moveTo>
                    <a:pt x="5464" y="0"/>
                  </a:moveTo>
                  <a:lnTo>
                    <a:pt x="0" y="0"/>
                  </a:lnTo>
                  <a:lnTo>
                    <a:pt x="0" y="23810"/>
                  </a:lnTo>
                  <a:lnTo>
                    <a:pt x="5464" y="23810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34126" y="6834187"/>
              <a:ext cx="166370" cy="24130"/>
            </a:xfrm>
            <a:custGeom>
              <a:avLst/>
              <a:gdLst/>
              <a:ahLst/>
              <a:cxnLst/>
              <a:rect l="l" t="t" r="r" b="b"/>
              <a:pathLst>
                <a:path w="166370" h="24129">
                  <a:moveTo>
                    <a:pt x="166246" y="23810"/>
                  </a:moveTo>
                  <a:lnTo>
                    <a:pt x="157734" y="16031"/>
                  </a:lnTo>
                  <a:lnTo>
                    <a:pt x="133985" y="4194"/>
                  </a:lnTo>
                  <a:lnTo>
                    <a:pt x="107569" y="0"/>
                  </a:lnTo>
                  <a:lnTo>
                    <a:pt x="0" y="0"/>
                  </a:lnTo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060118" y="5374193"/>
            <a:ext cx="1034415" cy="1486535"/>
            <a:chOff x="7060118" y="5374193"/>
            <a:chExt cx="1034415" cy="1486535"/>
          </a:xfrm>
        </p:grpSpPr>
        <p:sp>
          <p:nvSpPr>
            <p:cNvPr id="12" name="object 12"/>
            <p:cNvSpPr/>
            <p:nvPr/>
          </p:nvSpPr>
          <p:spPr>
            <a:xfrm>
              <a:off x="7062851" y="5376926"/>
              <a:ext cx="1028700" cy="1123950"/>
            </a:xfrm>
            <a:custGeom>
              <a:avLst/>
              <a:gdLst/>
              <a:ahLst/>
              <a:cxnLst/>
              <a:rect l="l" t="t" r="r" b="b"/>
              <a:pathLst>
                <a:path w="1028700" h="1123950">
                  <a:moveTo>
                    <a:pt x="0" y="326161"/>
                  </a:moveTo>
                  <a:lnTo>
                    <a:pt x="0" y="1090828"/>
                  </a:lnTo>
                  <a:lnTo>
                    <a:pt x="6350" y="1110640"/>
                  </a:lnTo>
                  <a:lnTo>
                    <a:pt x="21971" y="1122210"/>
                  </a:lnTo>
                  <a:lnTo>
                    <a:pt x="41528" y="1123556"/>
                  </a:lnTo>
                  <a:lnTo>
                    <a:pt x="59435" y="1112685"/>
                  </a:lnTo>
                  <a:lnTo>
                    <a:pt x="1028319" y="0"/>
                  </a:lnTo>
                  <a:lnTo>
                    <a:pt x="805560" y="0"/>
                  </a:lnTo>
                  <a:lnTo>
                    <a:pt x="771525" y="7365"/>
                  </a:lnTo>
                  <a:lnTo>
                    <a:pt x="743839" y="28193"/>
                  </a:lnTo>
                  <a:lnTo>
                    <a:pt x="208279" y="653262"/>
                  </a:lnTo>
                  <a:lnTo>
                    <a:pt x="208279" y="425069"/>
                  </a:lnTo>
                  <a:lnTo>
                    <a:pt x="194564" y="375145"/>
                  </a:lnTo>
                  <a:lnTo>
                    <a:pt x="158750" y="339661"/>
                  </a:lnTo>
                  <a:lnTo>
                    <a:pt x="108330" y="326161"/>
                  </a:lnTo>
                  <a:lnTo>
                    <a:pt x="0" y="326161"/>
                  </a:lnTo>
                  <a:close/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95528" y="5995987"/>
              <a:ext cx="796290" cy="862330"/>
            </a:xfrm>
            <a:custGeom>
              <a:avLst/>
              <a:gdLst/>
              <a:ahLst/>
              <a:cxnLst/>
              <a:rect l="l" t="t" r="r" b="b"/>
              <a:pathLst>
                <a:path w="796290" h="862329">
                  <a:moveTo>
                    <a:pt x="795769" y="804062"/>
                  </a:moveTo>
                  <a:lnTo>
                    <a:pt x="795769" y="32994"/>
                  </a:lnTo>
                  <a:lnTo>
                    <a:pt x="789292" y="13017"/>
                  </a:lnTo>
                  <a:lnTo>
                    <a:pt x="773671" y="1346"/>
                  </a:lnTo>
                  <a:lnTo>
                    <a:pt x="754113" y="0"/>
                  </a:lnTo>
                  <a:lnTo>
                    <a:pt x="736206" y="10960"/>
                  </a:lnTo>
                  <a:lnTo>
                    <a:pt x="0" y="862010"/>
                  </a:lnTo>
                </a:path>
                <a:path w="796290" h="862329">
                  <a:moveTo>
                    <a:pt x="256983" y="862010"/>
                  </a:moveTo>
                  <a:lnTo>
                    <a:pt x="587108" y="474230"/>
                  </a:lnTo>
                  <a:lnTo>
                    <a:pt x="587108" y="704329"/>
                  </a:lnTo>
                  <a:lnTo>
                    <a:pt x="590664" y="730846"/>
                  </a:lnTo>
                  <a:lnTo>
                    <a:pt x="616445" y="774851"/>
                  </a:lnTo>
                  <a:lnTo>
                    <a:pt x="660641" y="800498"/>
                  </a:lnTo>
                  <a:lnTo>
                    <a:pt x="687184" y="804062"/>
                  </a:lnTo>
                  <a:lnTo>
                    <a:pt x="795769" y="804062"/>
                  </a:lnTo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55693" y="3097718"/>
            <a:ext cx="1033780" cy="3763010"/>
            <a:chOff x="9755693" y="3097718"/>
            <a:chExt cx="1033780" cy="3763010"/>
          </a:xfrm>
        </p:grpSpPr>
        <p:sp>
          <p:nvSpPr>
            <p:cNvPr id="15" name="object 15"/>
            <p:cNvSpPr/>
            <p:nvPr/>
          </p:nvSpPr>
          <p:spPr>
            <a:xfrm>
              <a:off x="9758426" y="3100450"/>
              <a:ext cx="1028700" cy="2895600"/>
            </a:xfrm>
            <a:custGeom>
              <a:avLst/>
              <a:gdLst/>
              <a:ahLst/>
              <a:cxnLst/>
              <a:rect l="l" t="t" r="r" b="b"/>
              <a:pathLst>
                <a:path w="1028700" h="2895600">
                  <a:moveTo>
                    <a:pt x="0" y="328929"/>
                  </a:moveTo>
                  <a:lnTo>
                    <a:pt x="0" y="1100074"/>
                  </a:lnTo>
                  <a:lnTo>
                    <a:pt x="6350" y="1120013"/>
                  </a:lnTo>
                  <a:lnTo>
                    <a:pt x="21971" y="1131697"/>
                  </a:lnTo>
                  <a:lnTo>
                    <a:pt x="41528" y="1133094"/>
                  </a:lnTo>
                  <a:lnTo>
                    <a:pt x="59435" y="1122172"/>
                  </a:lnTo>
                  <a:lnTo>
                    <a:pt x="1028319" y="0"/>
                  </a:lnTo>
                  <a:lnTo>
                    <a:pt x="805560" y="0"/>
                  </a:lnTo>
                  <a:lnTo>
                    <a:pt x="771525" y="7365"/>
                  </a:lnTo>
                  <a:lnTo>
                    <a:pt x="743839" y="28448"/>
                  </a:lnTo>
                  <a:lnTo>
                    <a:pt x="208279" y="658749"/>
                  </a:lnTo>
                  <a:lnTo>
                    <a:pt x="208279" y="428625"/>
                  </a:lnTo>
                  <a:lnTo>
                    <a:pt x="194564" y="378333"/>
                  </a:lnTo>
                  <a:lnTo>
                    <a:pt x="158750" y="342519"/>
                  </a:lnTo>
                  <a:lnTo>
                    <a:pt x="108330" y="328929"/>
                  </a:lnTo>
                  <a:lnTo>
                    <a:pt x="0" y="328929"/>
                  </a:lnTo>
                  <a:close/>
                </a:path>
                <a:path w="1028700" h="2895600">
                  <a:moveTo>
                    <a:pt x="0" y="2091055"/>
                  </a:moveTo>
                  <a:lnTo>
                    <a:pt x="0" y="2862199"/>
                  </a:lnTo>
                  <a:lnTo>
                    <a:pt x="6350" y="2882188"/>
                  </a:lnTo>
                  <a:lnTo>
                    <a:pt x="21971" y="2893847"/>
                  </a:lnTo>
                  <a:lnTo>
                    <a:pt x="41528" y="2895193"/>
                  </a:lnTo>
                  <a:lnTo>
                    <a:pt x="59435" y="2884233"/>
                  </a:lnTo>
                  <a:lnTo>
                    <a:pt x="1028319" y="1762125"/>
                  </a:lnTo>
                  <a:lnTo>
                    <a:pt x="805560" y="1762125"/>
                  </a:lnTo>
                  <a:lnTo>
                    <a:pt x="771525" y="1769491"/>
                  </a:lnTo>
                  <a:lnTo>
                    <a:pt x="743839" y="1790573"/>
                  </a:lnTo>
                  <a:lnTo>
                    <a:pt x="208279" y="2420874"/>
                  </a:lnTo>
                  <a:lnTo>
                    <a:pt x="208279" y="2190750"/>
                  </a:lnTo>
                  <a:lnTo>
                    <a:pt x="194564" y="2140458"/>
                  </a:lnTo>
                  <a:lnTo>
                    <a:pt x="158750" y="2104644"/>
                  </a:lnTo>
                  <a:lnTo>
                    <a:pt x="108330" y="2091055"/>
                  </a:lnTo>
                  <a:lnTo>
                    <a:pt x="0" y="2091055"/>
                  </a:lnTo>
                  <a:close/>
                </a:path>
                <a:path w="1028700" h="2895600">
                  <a:moveTo>
                    <a:pt x="1028319" y="1423162"/>
                  </a:moveTo>
                  <a:lnTo>
                    <a:pt x="1028319" y="652018"/>
                  </a:lnTo>
                  <a:lnTo>
                    <a:pt x="1021842" y="632079"/>
                  </a:lnTo>
                  <a:lnTo>
                    <a:pt x="1006221" y="620394"/>
                  </a:lnTo>
                  <a:lnTo>
                    <a:pt x="986790" y="619125"/>
                  </a:lnTo>
                  <a:lnTo>
                    <a:pt x="968882" y="630047"/>
                  </a:lnTo>
                  <a:lnTo>
                    <a:pt x="0" y="1752219"/>
                  </a:lnTo>
                  <a:lnTo>
                    <a:pt x="222757" y="1752219"/>
                  </a:lnTo>
                  <a:lnTo>
                    <a:pt x="256794" y="1744726"/>
                  </a:lnTo>
                  <a:lnTo>
                    <a:pt x="284479" y="1723644"/>
                  </a:lnTo>
                  <a:lnTo>
                    <a:pt x="820039" y="1093343"/>
                  </a:lnTo>
                  <a:lnTo>
                    <a:pt x="820039" y="1323467"/>
                  </a:lnTo>
                  <a:lnTo>
                    <a:pt x="833627" y="1373759"/>
                  </a:lnTo>
                  <a:lnTo>
                    <a:pt x="869569" y="1409573"/>
                  </a:lnTo>
                  <a:lnTo>
                    <a:pt x="919988" y="1423162"/>
                  </a:lnTo>
                  <a:lnTo>
                    <a:pt x="1028319" y="1423162"/>
                  </a:lnTo>
                  <a:close/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24226" y="6615112"/>
              <a:ext cx="462915" cy="243204"/>
            </a:xfrm>
            <a:custGeom>
              <a:avLst/>
              <a:gdLst/>
              <a:ahLst/>
              <a:cxnLst/>
              <a:rect l="l" t="t" r="r" b="b"/>
              <a:pathLst>
                <a:path w="462915" h="243204">
                  <a:moveTo>
                    <a:pt x="255841" y="242885"/>
                  </a:moveTo>
                  <a:lnTo>
                    <a:pt x="462518" y="0"/>
                  </a:lnTo>
                  <a:lnTo>
                    <a:pt x="240649" y="0"/>
                  </a:lnTo>
                  <a:lnTo>
                    <a:pt x="223250" y="1930"/>
                  </a:lnTo>
                  <a:lnTo>
                    <a:pt x="206740" y="7556"/>
                  </a:lnTo>
                  <a:lnTo>
                    <a:pt x="191881" y="16598"/>
                  </a:lnTo>
                  <a:lnTo>
                    <a:pt x="179181" y="28816"/>
                  </a:lnTo>
                  <a:lnTo>
                    <a:pt x="0" y="242885"/>
                  </a:lnTo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58426" y="5481700"/>
              <a:ext cx="1028700" cy="1133475"/>
            </a:xfrm>
            <a:custGeom>
              <a:avLst/>
              <a:gdLst/>
              <a:ahLst/>
              <a:cxnLst/>
              <a:rect l="l" t="t" r="r" b="b"/>
              <a:pathLst>
                <a:path w="1028700" h="1133475">
                  <a:moveTo>
                    <a:pt x="1028319" y="804087"/>
                  </a:moveTo>
                  <a:lnTo>
                    <a:pt x="1028319" y="32893"/>
                  </a:lnTo>
                  <a:lnTo>
                    <a:pt x="1021842" y="12954"/>
                  </a:lnTo>
                  <a:lnTo>
                    <a:pt x="1006221" y="1270"/>
                  </a:lnTo>
                  <a:lnTo>
                    <a:pt x="986790" y="0"/>
                  </a:lnTo>
                  <a:lnTo>
                    <a:pt x="968882" y="10921"/>
                  </a:lnTo>
                  <a:lnTo>
                    <a:pt x="0" y="1133068"/>
                  </a:lnTo>
                  <a:lnTo>
                    <a:pt x="222757" y="1133068"/>
                  </a:lnTo>
                  <a:lnTo>
                    <a:pt x="256794" y="1125601"/>
                  </a:lnTo>
                  <a:lnTo>
                    <a:pt x="284479" y="1104557"/>
                  </a:lnTo>
                  <a:lnTo>
                    <a:pt x="820039" y="474218"/>
                  </a:lnTo>
                  <a:lnTo>
                    <a:pt x="820039" y="704342"/>
                  </a:lnTo>
                  <a:lnTo>
                    <a:pt x="833627" y="754684"/>
                  </a:lnTo>
                  <a:lnTo>
                    <a:pt x="869569" y="790460"/>
                  </a:lnTo>
                  <a:lnTo>
                    <a:pt x="919988" y="804087"/>
                  </a:lnTo>
                  <a:lnTo>
                    <a:pt x="1028319" y="804087"/>
                  </a:lnTo>
                  <a:close/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365043" y="4231193"/>
            <a:ext cx="1033780" cy="2629535"/>
            <a:chOff x="8365043" y="4231193"/>
            <a:chExt cx="1033780" cy="2629535"/>
          </a:xfrm>
        </p:grpSpPr>
        <p:sp>
          <p:nvSpPr>
            <p:cNvPr id="19" name="object 19"/>
            <p:cNvSpPr/>
            <p:nvPr/>
          </p:nvSpPr>
          <p:spPr>
            <a:xfrm>
              <a:off x="8367776" y="4233926"/>
              <a:ext cx="1019175" cy="1133475"/>
            </a:xfrm>
            <a:custGeom>
              <a:avLst/>
              <a:gdLst/>
              <a:ahLst/>
              <a:cxnLst/>
              <a:rect l="l" t="t" r="r" b="b"/>
              <a:pathLst>
                <a:path w="1019175" h="1133475">
                  <a:moveTo>
                    <a:pt x="0" y="328930"/>
                  </a:moveTo>
                  <a:lnTo>
                    <a:pt x="0" y="1100074"/>
                  </a:lnTo>
                  <a:lnTo>
                    <a:pt x="6350" y="1120013"/>
                  </a:lnTo>
                  <a:lnTo>
                    <a:pt x="21844" y="1131697"/>
                  </a:lnTo>
                  <a:lnTo>
                    <a:pt x="41021" y="1133094"/>
                  </a:lnTo>
                  <a:lnTo>
                    <a:pt x="58800" y="1122172"/>
                  </a:lnTo>
                  <a:lnTo>
                    <a:pt x="1018794" y="0"/>
                  </a:lnTo>
                  <a:lnTo>
                    <a:pt x="798068" y="0"/>
                  </a:lnTo>
                  <a:lnTo>
                    <a:pt x="764413" y="7366"/>
                  </a:lnTo>
                  <a:lnTo>
                    <a:pt x="736980" y="28448"/>
                  </a:lnTo>
                  <a:lnTo>
                    <a:pt x="206248" y="658749"/>
                  </a:lnTo>
                  <a:lnTo>
                    <a:pt x="206248" y="428625"/>
                  </a:lnTo>
                  <a:lnTo>
                    <a:pt x="192785" y="378332"/>
                  </a:lnTo>
                  <a:lnTo>
                    <a:pt x="157225" y="342519"/>
                  </a:lnTo>
                  <a:lnTo>
                    <a:pt x="107315" y="328930"/>
                  </a:lnTo>
                  <a:lnTo>
                    <a:pt x="0" y="328930"/>
                  </a:lnTo>
                  <a:close/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5043" y="6324511"/>
              <a:ext cx="5715" cy="534035"/>
            </a:xfrm>
            <a:custGeom>
              <a:avLst/>
              <a:gdLst/>
              <a:ahLst/>
              <a:cxnLst/>
              <a:rect l="l" t="t" r="r" b="b"/>
              <a:pathLst>
                <a:path w="5715" h="534034">
                  <a:moveTo>
                    <a:pt x="5464" y="0"/>
                  </a:moveTo>
                  <a:lnTo>
                    <a:pt x="0" y="0"/>
                  </a:lnTo>
                  <a:lnTo>
                    <a:pt x="0" y="533487"/>
                  </a:lnTo>
                  <a:lnTo>
                    <a:pt x="5464" y="53348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67776" y="5995987"/>
              <a:ext cx="1019175" cy="862330"/>
            </a:xfrm>
            <a:custGeom>
              <a:avLst/>
              <a:gdLst/>
              <a:ahLst/>
              <a:cxnLst/>
              <a:rect l="l" t="t" r="r" b="b"/>
              <a:pathLst>
                <a:path w="1019175" h="862329">
                  <a:moveTo>
                    <a:pt x="280363" y="862010"/>
                  </a:moveTo>
                  <a:lnTo>
                    <a:pt x="1018794" y="0"/>
                  </a:lnTo>
                  <a:lnTo>
                    <a:pt x="798068" y="0"/>
                  </a:lnTo>
                  <a:lnTo>
                    <a:pt x="764413" y="7467"/>
                  </a:lnTo>
                  <a:lnTo>
                    <a:pt x="736980" y="28473"/>
                  </a:lnTo>
                  <a:lnTo>
                    <a:pt x="206248" y="657910"/>
                  </a:lnTo>
                  <a:lnTo>
                    <a:pt x="206248" y="428117"/>
                  </a:lnTo>
                  <a:lnTo>
                    <a:pt x="192785" y="377850"/>
                  </a:lnTo>
                  <a:lnTo>
                    <a:pt x="157225" y="342112"/>
                  </a:lnTo>
                  <a:lnTo>
                    <a:pt x="107315" y="328523"/>
                  </a:lnTo>
                  <a:lnTo>
                    <a:pt x="0" y="328523"/>
                  </a:lnTo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67776" y="4862576"/>
              <a:ext cx="1028700" cy="1133475"/>
            </a:xfrm>
            <a:custGeom>
              <a:avLst/>
              <a:gdLst/>
              <a:ahLst/>
              <a:cxnLst/>
              <a:rect l="l" t="t" r="r" b="b"/>
              <a:pathLst>
                <a:path w="1028700" h="1133475">
                  <a:moveTo>
                    <a:pt x="1028319" y="804087"/>
                  </a:moveTo>
                  <a:lnTo>
                    <a:pt x="1028319" y="32893"/>
                  </a:lnTo>
                  <a:lnTo>
                    <a:pt x="1021842" y="12954"/>
                  </a:lnTo>
                  <a:lnTo>
                    <a:pt x="1006221" y="1269"/>
                  </a:lnTo>
                  <a:lnTo>
                    <a:pt x="986790" y="0"/>
                  </a:lnTo>
                  <a:lnTo>
                    <a:pt x="968882" y="10922"/>
                  </a:lnTo>
                  <a:lnTo>
                    <a:pt x="0" y="1133068"/>
                  </a:lnTo>
                  <a:lnTo>
                    <a:pt x="222757" y="1133068"/>
                  </a:lnTo>
                  <a:lnTo>
                    <a:pt x="256794" y="1125601"/>
                  </a:lnTo>
                  <a:lnTo>
                    <a:pt x="284479" y="1104557"/>
                  </a:lnTo>
                  <a:lnTo>
                    <a:pt x="820039" y="474218"/>
                  </a:lnTo>
                  <a:lnTo>
                    <a:pt x="820039" y="704342"/>
                  </a:lnTo>
                  <a:lnTo>
                    <a:pt x="833627" y="754684"/>
                  </a:lnTo>
                  <a:lnTo>
                    <a:pt x="869569" y="790460"/>
                  </a:lnTo>
                  <a:lnTo>
                    <a:pt x="919988" y="804087"/>
                  </a:lnTo>
                  <a:lnTo>
                    <a:pt x="1028319" y="804087"/>
                  </a:lnTo>
                  <a:close/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1108243" y="1964243"/>
            <a:ext cx="1033780" cy="4896485"/>
            <a:chOff x="11108243" y="1964243"/>
            <a:chExt cx="1033780" cy="4896485"/>
          </a:xfrm>
        </p:grpSpPr>
        <p:sp>
          <p:nvSpPr>
            <p:cNvPr id="24" name="object 24"/>
            <p:cNvSpPr/>
            <p:nvPr/>
          </p:nvSpPr>
          <p:spPr>
            <a:xfrm>
              <a:off x="11110976" y="1966975"/>
              <a:ext cx="1028700" cy="4648200"/>
            </a:xfrm>
            <a:custGeom>
              <a:avLst/>
              <a:gdLst/>
              <a:ahLst/>
              <a:cxnLst/>
              <a:rect l="l" t="t" r="r" b="b"/>
              <a:pathLst>
                <a:path w="1028700" h="4648200">
                  <a:moveTo>
                    <a:pt x="0" y="328929"/>
                  </a:moveTo>
                  <a:lnTo>
                    <a:pt x="0" y="1100074"/>
                  </a:lnTo>
                  <a:lnTo>
                    <a:pt x="6350" y="1120013"/>
                  </a:lnTo>
                  <a:lnTo>
                    <a:pt x="21844" y="1131697"/>
                  </a:lnTo>
                  <a:lnTo>
                    <a:pt x="41021" y="1133094"/>
                  </a:lnTo>
                  <a:lnTo>
                    <a:pt x="58800" y="1122172"/>
                  </a:lnTo>
                  <a:lnTo>
                    <a:pt x="1018794" y="0"/>
                  </a:lnTo>
                  <a:lnTo>
                    <a:pt x="798068" y="0"/>
                  </a:lnTo>
                  <a:lnTo>
                    <a:pt x="764413" y="7365"/>
                  </a:lnTo>
                  <a:lnTo>
                    <a:pt x="736980" y="28448"/>
                  </a:lnTo>
                  <a:lnTo>
                    <a:pt x="206248" y="658749"/>
                  </a:lnTo>
                  <a:lnTo>
                    <a:pt x="206248" y="428625"/>
                  </a:lnTo>
                  <a:lnTo>
                    <a:pt x="192785" y="378333"/>
                  </a:lnTo>
                  <a:lnTo>
                    <a:pt x="157225" y="342519"/>
                  </a:lnTo>
                  <a:lnTo>
                    <a:pt x="107315" y="328929"/>
                  </a:lnTo>
                  <a:lnTo>
                    <a:pt x="0" y="328929"/>
                  </a:lnTo>
                  <a:close/>
                </a:path>
                <a:path w="1028700" h="4648200">
                  <a:moveTo>
                    <a:pt x="0" y="2081530"/>
                  </a:moveTo>
                  <a:lnTo>
                    <a:pt x="0" y="2852674"/>
                  </a:lnTo>
                  <a:lnTo>
                    <a:pt x="6350" y="2872613"/>
                  </a:lnTo>
                  <a:lnTo>
                    <a:pt x="21844" y="2884297"/>
                  </a:lnTo>
                  <a:lnTo>
                    <a:pt x="41021" y="2885694"/>
                  </a:lnTo>
                  <a:lnTo>
                    <a:pt x="58800" y="2874772"/>
                  </a:lnTo>
                  <a:lnTo>
                    <a:pt x="1018794" y="1752600"/>
                  </a:lnTo>
                  <a:lnTo>
                    <a:pt x="798068" y="1752600"/>
                  </a:lnTo>
                  <a:lnTo>
                    <a:pt x="764413" y="1759966"/>
                  </a:lnTo>
                  <a:lnTo>
                    <a:pt x="736980" y="1781048"/>
                  </a:lnTo>
                  <a:lnTo>
                    <a:pt x="206248" y="2411349"/>
                  </a:lnTo>
                  <a:lnTo>
                    <a:pt x="206248" y="2181225"/>
                  </a:lnTo>
                  <a:lnTo>
                    <a:pt x="192785" y="2130933"/>
                  </a:lnTo>
                  <a:lnTo>
                    <a:pt x="157225" y="2095119"/>
                  </a:lnTo>
                  <a:lnTo>
                    <a:pt x="107315" y="2081530"/>
                  </a:lnTo>
                  <a:lnTo>
                    <a:pt x="0" y="2081530"/>
                  </a:lnTo>
                  <a:close/>
                </a:path>
                <a:path w="1028700" h="4648200">
                  <a:moveTo>
                    <a:pt x="1028319" y="1423162"/>
                  </a:moveTo>
                  <a:lnTo>
                    <a:pt x="1028319" y="652018"/>
                  </a:lnTo>
                  <a:lnTo>
                    <a:pt x="1021842" y="632078"/>
                  </a:lnTo>
                  <a:lnTo>
                    <a:pt x="1006221" y="620395"/>
                  </a:lnTo>
                  <a:lnTo>
                    <a:pt x="986790" y="619125"/>
                  </a:lnTo>
                  <a:lnTo>
                    <a:pt x="968882" y="630047"/>
                  </a:lnTo>
                  <a:lnTo>
                    <a:pt x="0" y="1752219"/>
                  </a:lnTo>
                  <a:lnTo>
                    <a:pt x="222757" y="1752219"/>
                  </a:lnTo>
                  <a:lnTo>
                    <a:pt x="256794" y="1744726"/>
                  </a:lnTo>
                  <a:lnTo>
                    <a:pt x="284479" y="1723644"/>
                  </a:lnTo>
                  <a:lnTo>
                    <a:pt x="820039" y="1093343"/>
                  </a:lnTo>
                  <a:lnTo>
                    <a:pt x="820039" y="1323466"/>
                  </a:lnTo>
                  <a:lnTo>
                    <a:pt x="833627" y="1373759"/>
                  </a:lnTo>
                  <a:lnTo>
                    <a:pt x="869569" y="1409573"/>
                  </a:lnTo>
                  <a:lnTo>
                    <a:pt x="919988" y="1423162"/>
                  </a:lnTo>
                  <a:lnTo>
                    <a:pt x="1028319" y="1423162"/>
                  </a:lnTo>
                  <a:close/>
                </a:path>
                <a:path w="1028700" h="4648200">
                  <a:moveTo>
                    <a:pt x="0" y="3843654"/>
                  </a:moveTo>
                  <a:lnTo>
                    <a:pt x="0" y="4614799"/>
                  </a:lnTo>
                  <a:lnTo>
                    <a:pt x="6350" y="4634788"/>
                  </a:lnTo>
                  <a:lnTo>
                    <a:pt x="21844" y="4646447"/>
                  </a:lnTo>
                  <a:lnTo>
                    <a:pt x="41021" y="4647793"/>
                  </a:lnTo>
                  <a:lnTo>
                    <a:pt x="58800" y="4636833"/>
                  </a:lnTo>
                  <a:lnTo>
                    <a:pt x="1018794" y="3514725"/>
                  </a:lnTo>
                  <a:lnTo>
                    <a:pt x="798068" y="3514725"/>
                  </a:lnTo>
                  <a:lnTo>
                    <a:pt x="764413" y="3522091"/>
                  </a:lnTo>
                  <a:lnTo>
                    <a:pt x="736980" y="3543173"/>
                  </a:lnTo>
                  <a:lnTo>
                    <a:pt x="206248" y="4173524"/>
                  </a:lnTo>
                  <a:lnTo>
                    <a:pt x="206248" y="3943388"/>
                  </a:lnTo>
                  <a:lnTo>
                    <a:pt x="192785" y="3893045"/>
                  </a:lnTo>
                  <a:lnTo>
                    <a:pt x="157225" y="3857269"/>
                  </a:lnTo>
                  <a:lnTo>
                    <a:pt x="107315" y="3843654"/>
                  </a:lnTo>
                  <a:lnTo>
                    <a:pt x="0" y="3843654"/>
                  </a:lnTo>
                  <a:close/>
                </a:path>
                <a:path w="1028700" h="4648200">
                  <a:moveTo>
                    <a:pt x="1028319" y="3185287"/>
                  </a:moveTo>
                  <a:lnTo>
                    <a:pt x="1028319" y="2414143"/>
                  </a:lnTo>
                  <a:lnTo>
                    <a:pt x="1021842" y="2394204"/>
                  </a:lnTo>
                  <a:lnTo>
                    <a:pt x="1006221" y="2382520"/>
                  </a:lnTo>
                  <a:lnTo>
                    <a:pt x="986790" y="2381250"/>
                  </a:lnTo>
                  <a:lnTo>
                    <a:pt x="968882" y="2392172"/>
                  </a:lnTo>
                  <a:lnTo>
                    <a:pt x="0" y="3514344"/>
                  </a:lnTo>
                  <a:lnTo>
                    <a:pt x="222757" y="3514344"/>
                  </a:lnTo>
                  <a:lnTo>
                    <a:pt x="256794" y="3506851"/>
                  </a:lnTo>
                  <a:lnTo>
                    <a:pt x="284479" y="3485769"/>
                  </a:lnTo>
                  <a:lnTo>
                    <a:pt x="820039" y="2855468"/>
                  </a:lnTo>
                  <a:lnTo>
                    <a:pt x="820039" y="3085592"/>
                  </a:lnTo>
                  <a:lnTo>
                    <a:pt x="833627" y="3135884"/>
                  </a:lnTo>
                  <a:lnTo>
                    <a:pt x="869569" y="3171698"/>
                  </a:lnTo>
                  <a:lnTo>
                    <a:pt x="919988" y="3185287"/>
                  </a:lnTo>
                  <a:lnTo>
                    <a:pt x="1028319" y="3185287"/>
                  </a:lnTo>
                  <a:close/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38777" y="6110287"/>
              <a:ext cx="691515" cy="748030"/>
            </a:xfrm>
            <a:custGeom>
              <a:avLst/>
              <a:gdLst/>
              <a:ahLst/>
              <a:cxnLst/>
              <a:rect l="l" t="t" r="r" b="b"/>
              <a:pathLst>
                <a:path w="691515" h="748029">
                  <a:moveTo>
                    <a:pt x="691247" y="747710"/>
                  </a:moveTo>
                  <a:lnTo>
                    <a:pt x="691247" y="32829"/>
                  </a:lnTo>
                  <a:lnTo>
                    <a:pt x="684897" y="12954"/>
                  </a:lnTo>
                  <a:lnTo>
                    <a:pt x="669403" y="1346"/>
                  </a:lnTo>
                  <a:lnTo>
                    <a:pt x="650226" y="0"/>
                  </a:lnTo>
                  <a:lnTo>
                    <a:pt x="632446" y="10909"/>
                  </a:lnTo>
                  <a:lnTo>
                    <a:pt x="0" y="747710"/>
                  </a:lnTo>
                </a:path>
                <a:path w="691515" h="748029">
                  <a:moveTo>
                    <a:pt x="252160" y="747710"/>
                  </a:moveTo>
                  <a:lnTo>
                    <a:pt x="485253" y="471881"/>
                  </a:lnTo>
                  <a:lnTo>
                    <a:pt x="485253" y="700848"/>
                  </a:lnTo>
                  <a:lnTo>
                    <a:pt x="488809" y="727231"/>
                  </a:lnTo>
                  <a:lnTo>
                    <a:pt x="497367" y="747710"/>
                  </a:lnTo>
                </a:path>
              </a:pathLst>
            </a:custGeom>
            <a:ln w="5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447268" y="5786120"/>
            <a:ext cx="162560" cy="567055"/>
          </a:xfrm>
          <a:custGeom>
            <a:avLst/>
            <a:gdLst/>
            <a:ahLst/>
            <a:cxnLst/>
            <a:rect l="l" t="t" r="r" b="b"/>
            <a:pathLst>
              <a:path w="162559" h="567054">
                <a:moveTo>
                  <a:pt x="81089" y="0"/>
                </a:moveTo>
                <a:lnTo>
                  <a:pt x="0" y="0"/>
                </a:lnTo>
                <a:lnTo>
                  <a:pt x="0" y="566610"/>
                </a:lnTo>
                <a:lnTo>
                  <a:pt x="162178" y="566610"/>
                </a:lnTo>
                <a:lnTo>
                  <a:pt x="162178" y="100723"/>
                </a:lnTo>
                <a:lnTo>
                  <a:pt x="157251" y="59080"/>
                </a:lnTo>
                <a:lnTo>
                  <a:pt x="142468" y="27114"/>
                </a:lnTo>
                <a:lnTo>
                  <a:pt x="117246" y="6781"/>
                </a:lnTo>
                <a:lnTo>
                  <a:pt x="81089" y="0"/>
                </a:lnTo>
                <a:close/>
              </a:path>
            </a:pathLst>
          </a:custGeom>
          <a:solidFill>
            <a:srgbClr val="CC1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0" y="5772150"/>
            <a:ext cx="476250" cy="561975"/>
          </a:xfrm>
          <a:custGeom>
            <a:avLst/>
            <a:gdLst/>
            <a:ahLst/>
            <a:cxnLst/>
            <a:rect l="l" t="t" r="r" b="b"/>
            <a:pathLst>
              <a:path w="476250" h="561975">
                <a:moveTo>
                  <a:pt x="387692" y="0"/>
                </a:moveTo>
                <a:lnTo>
                  <a:pt x="0" y="0"/>
                </a:lnTo>
                <a:lnTo>
                  <a:pt x="0" y="136080"/>
                </a:lnTo>
                <a:lnTo>
                  <a:pt x="284886" y="136080"/>
                </a:lnTo>
                <a:lnTo>
                  <a:pt x="0" y="424675"/>
                </a:lnTo>
                <a:lnTo>
                  <a:pt x="0" y="561848"/>
                </a:lnTo>
                <a:lnTo>
                  <a:pt x="475957" y="561848"/>
                </a:lnTo>
                <a:lnTo>
                  <a:pt x="475957" y="425754"/>
                </a:lnTo>
                <a:lnTo>
                  <a:pt x="191033" y="425754"/>
                </a:lnTo>
                <a:lnTo>
                  <a:pt x="472630" y="137172"/>
                </a:lnTo>
                <a:lnTo>
                  <a:pt x="472630" y="91084"/>
                </a:lnTo>
                <a:lnTo>
                  <a:pt x="471398" y="70408"/>
                </a:lnTo>
                <a:lnTo>
                  <a:pt x="461606" y="36677"/>
                </a:lnTo>
                <a:lnTo>
                  <a:pt x="441629" y="13271"/>
                </a:lnTo>
                <a:lnTo>
                  <a:pt x="408952" y="1473"/>
                </a:lnTo>
                <a:lnTo>
                  <a:pt x="387692" y="0"/>
                </a:lnTo>
                <a:close/>
              </a:path>
            </a:pathLst>
          </a:custGeom>
          <a:solidFill>
            <a:srgbClr val="CC1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3500" y="5753100"/>
            <a:ext cx="447675" cy="600075"/>
          </a:xfrm>
          <a:custGeom>
            <a:avLst/>
            <a:gdLst/>
            <a:ahLst/>
            <a:cxnLst/>
            <a:rect l="l" t="t" r="r" b="b"/>
            <a:pathLst>
              <a:path w="447675" h="600075">
                <a:moveTo>
                  <a:pt x="273177" y="0"/>
                </a:moveTo>
                <a:lnTo>
                  <a:pt x="215519" y="5892"/>
                </a:lnTo>
                <a:lnTo>
                  <a:pt x="161797" y="23583"/>
                </a:lnTo>
                <a:lnTo>
                  <a:pt x="112775" y="52870"/>
                </a:lnTo>
                <a:lnTo>
                  <a:pt x="71119" y="92367"/>
                </a:lnTo>
                <a:lnTo>
                  <a:pt x="37337" y="141871"/>
                </a:lnTo>
                <a:lnTo>
                  <a:pt x="13462" y="199961"/>
                </a:lnTo>
                <a:lnTo>
                  <a:pt x="1524" y="265201"/>
                </a:lnTo>
                <a:lnTo>
                  <a:pt x="0" y="300494"/>
                </a:lnTo>
                <a:lnTo>
                  <a:pt x="1396" y="337388"/>
                </a:lnTo>
                <a:lnTo>
                  <a:pt x="12446" y="404609"/>
                </a:lnTo>
                <a:lnTo>
                  <a:pt x="34543" y="463042"/>
                </a:lnTo>
                <a:lnTo>
                  <a:pt x="66293" y="511848"/>
                </a:lnTo>
                <a:lnTo>
                  <a:pt x="106299" y="550100"/>
                </a:lnTo>
                <a:lnTo>
                  <a:pt x="154178" y="577723"/>
                </a:lnTo>
                <a:lnTo>
                  <a:pt x="207772" y="594334"/>
                </a:lnTo>
                <a:lnTo>
                  <a:pt x="266572" y="599884"/>
                </a:lnTo>
                <a:lnTo>
                  <a:pt x="292100" y="599224"/>
                </a:lnTo>
                <a:lnTo>
                  <a:pt x="338963" y="593928"/>
                </a:lnTo>
                <a:lnTo>
                  <a:pt x="381126" y="583044"/>
                </a:lnTo>
                <a:lnTo>
                  <a:pt x="424814" y="564883"/>
                </a:lnTo>
                <a:lnTo>
                  <a:pt x="447548" y="552958"/>
                </a:lnTo>
                <a:lnTo>
                  <a:pt x="447548" y="421157"/>
                </a:lnTo>
                <a:lnTo>
                  <a:pt x="427736" y="429983"/>
                </a:lnTo>
                <a:lnTo>
                  <a:pt x="409194" y="437489"/>
                </a:lnTo>
                <a:lnTo>
                  <a:pt x="375666" y="448538"/>
                </a:lnTo>
                <a:lnTo>
                  <a:pt x="340994" y="454812"/>
                </a:lnTo>
                <a:lnTo>
                  <a:pt x="299466" y="456895"/>
                </a:lnTo>
                <a:lnTo>
                  <a:pt x="268478" y="454279"/>
                </a:lnTo>
                <a:lnTo>
                  <a:pt x="218059" y="433349"/>
                </a:lnTo>
                <a:lnTo>
                  <a:pt x="183134" y="392074"/>
                </a:lnTo>
                <a:lnTo>
                  <a:pt x="165608" y="334264"/>
                </a:lnTo>
                <a:lnTo>
                  <a:pt x="163449" y="299389"/>
                </a:lnTo>
                <a:lnTo>
                  <a:pt x="165734" y="264058"/>
                </a:lnTo>
                <a:lnTo>
                  <a:pt x="183769" y="205968"/>
                </a:lnTo>
                <a:lnTo>
                  <a:pt x="220090" y="165125"/>
                </a:lnTo>
                <a:lnTo>
                  <a:pt x="275463" y="144449"/>
                </a:lnTo>
                <a:lnTo>
                  <a:pt x="310388" y="141871"/>
                </a:lnTo>
                <a:lnTo>
                  <a:pt x="328930" y="142354"/>
                </a:lnTo>
                <a:lnTo>
                  <a:pt x="362457" y="146278"/>
                </a:lnTo>
                <a:lnTo>
                  <a:pt x="392302" y="154317"/>
                </a:lnTo>
                <a:lnTo>
                  <a:pt x="426212" y="167716"/>
                </a:lnTo>
                <a:lnTo>
                  <a:pt x="445262" y="176504"/>
                </a:lnTo>
                <a:lnTo>
                  <a:pt x="445262" y="128473"/>
                </a:lnTo>
                <a:lnTo>
                  <a:pt x="436499" y="68719"/>
                </a:lnTo>
                <a:lnTo>
                  <a:pt x="400304" y="31267"/>
                </a:lnTo>
                <a:lnTo>
                  <a:pt x="344424" y="7823"/>
                </a:lnTo>
                <a:lnTo>
                  <a:pt x="310642" y="1955"/>
                </a:lnTo>
                <a:lnTo>
                  <a:pt x="273177" y="0"/>
                </a:lnTo>
                <a:close/>
              </a:path>
            </a:pathLst>
          </a:custGeom>
          <a:solidFill>
            <a:srgbClr val="CC1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5000" y="5514975"/>
            <a:ext cx="533400" cy="819150"/>
          </a:xfrm>
          <a:custGeom>
            <a:avLst/>
            <a:gdLst/>
            <a:ahLst/>
            <a:cxnLst/>
            <a:rect l="l" t="t" r="r" b="b"/>
            <a:pathLst>
              <a:path w="533400" h="819150">
                <a:moveTo>
                  <a:pt x="83693" y="0"/>
                </a:moveTo>
                <a:lnTo>
                  <a:pt x="0" y="0"/>
                </a:lnTo>
                <a:lnTo>
                  <a:pt x="0" y="818883"/>
                </a:lnTo>
                <a:lnTo>
                  <a:pt x="166243" y="818883"/>
                </a:lnTo>
                <a:lnTo>
                  <a:pt x="166243" y="431558"/>
                </a:lnTo>
                <a:lnTo>
                  <a:pt x="195961" y="409778"/>
                </a:lnTo>
                <a:lnTo>
                  <a:pt x="225044" y="394220"/>
                </a:lnTo>
                <a:lnTo>
                  <a:pt x="253492" y="384886"/>
                </a:lnTo>
                <a:lnTo>
                  <a:pt x="281177" y="381774"/>
                </a:lnTo>
                <a:lnTo>
                  <a:pt x="312038" y="385800"/>
                </a:lnTo>
                <a:lnTo>
                  <a:pt x="336169" y="397891"/>
                </a:lnTo>
                <a:lnTo>
                  <a:pt x="353313" y="418020"/>
                </a:lnTo>
                <a:lnTo>
                  <a:pt x="363600" y="446214"/>
                </a:lnTo>
                <a:lnTo>
                  <a:pt x="367030" y="482472"/>
                </a:lnTo>
                <a:lnTo>
                  <a:pt x="367030" y="818883"/>
                </a:lnTo>
                <a:lnTo>
                  <a:pt x="533273" y="818883"/>
                </a:lnTo>
                <a:lnTo>
                  <a:pt x="533273" y="461429"/>
                </a:lnTo>
                <a:lnTo>
                  <a:pt x="531876" y="427355"/>
                </a:lnTo>
                <a:lnTo>
                  <a:pt x="520319" y="367233"/>
                </a:lnTo>
                <a:lnTo>
                  <a:pt x="497331" y="317804"/>
                </a:lnTo>
                <a:lnTo>
                  <a:pt x="459231" y="276174"/>
                </a:lnTo>
                <a:lnTo>
                  <a:pt x="405764" y="248297"/>
                </a:lnTo>
                <a:lnTo>
                  <a:pt x="340360" y="239001"/>
                </a:lnTo>
                <a:lnTo>
                  <a:pt x="309118" y="241033"/>
                </a:lnTo>
                <a:lnTo>
                  <a:pt x="249300" y="257263"/>
                </a:lnTo>
                <a:lnTo>
                  <a:pt x="193039" y="289725"/>
                </a:lnTo>
                <a:lnTo>
                  <a:pt x="166243" y="312051"/>
                </a:lnTo>
                <a:lnTo>
                  <a:pt x="166243" y="100723"/>
                </a:lnTo>
                <a:lnTo>
                  <a:pt x="161162" y="59055"/>
                </a:lnTo>
                <a:lnTo>
                  <a:pt x="146176" y="27178"/>
                </a:lnTo>
                <a:lnTo>
                  <a:pt x="120523" y="6731"/>
                </a:lnTo>
                <a:lnTo>
                  <a:pt x="103505" y="1650"/>
                </a:lnTo>
                <a:lnTo>
                  <a:pt x="83693" y="0"/>
                </a:lnTo>
                <a:close/>
              </a:path>
            </a:pathLst>
          </a:custGeom>
          <a:solidFill>
            <a:srgbClr val="CC1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62300" y="5753100"/>
            <a:ext cx="447675" cy="600075"/>
          </a:xfrm>
          <a:custGeom>
            <a:avLst/>
            <a:gdLst/>
            <a:ahLst/>
            <a:cxnLst/>
            <a:rect l="l" t="t" r="r" b="b"/>
            <a:pathLst>
              <a:path w="447675" h="600075">
                <a:moveTo>
                  <a:pt x="273176" y="0"/>
                </a:moveTo>
                <a:lnTo>
                  <a:pt x="215519" y="5892"/>
                </a:lnTo>
                <a:lnTo>
                  <a:pt x="161798" y="23583"/>
                </a:lnTo>
                <a:lnTo>
                  <a:pt x="112775" y="52870"/>
                </a:lnTo>
                <a:lnTo>
                  <a:pt x="71119" y="92367"/>
                </a:lnTo>
                <a:lnTo>
                  <a:pt x="37337" y="141871"/>
                </a:lnTo>
                <a:lnTo>
                  <a:pt x="13462" y="199961"/>
                </a:lnTo>
                <a:lnTo>
                  <a:pt x="1524" y="265201"/>
                </a:lnTo>
                <a:lnTo>
                  <a:pt x="0" y="300494"/>
                </a:lnTo>
                <a:lnTo>
                  <a:pt x="1397" y="337388"/>
                </a:lnTo>
                <a:lnTo>
                  <a:pt x="12445" y="404609"/>
                </a:lnTo>
                <a:lnTo>
                  <a:pt x="34543" y="463042"/>
                </a:lnTo>
                <a:lnTo>
                  <a:pt x="66293" y="511848"/>
                </a:lnTo>
                <a:lnTo>
                  <a:pt x="106299" y="550100"/>
                </a:lnTo>
                <a:lnTo>
                  <a:pt x="154177" y="577723"/>
                </a:lnTo>
                <a:lnTo>
                  <a:pt x="207772" y="594334"/>
                </a:lnTo>
                <a:lnTo>
                  <a:pt x="266573" y="599884"/>
                </a:lnTo>
                <a:lnTo>
                  <a:pt x="292100" y="599224"/>
                </a:lnTo>
                <a:lnTo>
                  <a:pt x="338963" y="593928"/>
                </a:lnTo>
                <a:lnTo>
                  <a:pt x="381126" y="583044"/>
                </a:lnTo>
                <a:lnTo>
                  <a:pt x="424814" y="564883"/>
                </a:lnTo>
                <a:lnTo>
                  <a:pt x="447548" y="552958"/>
                </a:lnTo>
                <a:lnTo>
                  <a:pt x="447548" y="421157"/>
                </a:lnTo>
                <a:lnTo>
                  <a:pt x="427736" y="429983"/>
                </a:lnTo>
                <a:lnTo>
                  <a:pt x="409194" y="437489"/>
                </a:lnTo>
                <a:lnTo>
                  <a:pt x="375665" y="448538"/>
                </a:lnTo>
                <a:lnTo>
                  <a:pt x="340995" y="454812"/>
                </a:lnTo>
                <a:lnTo>
                  <a:pt x="299465" y="456895"/>
                </a:lnTo>
                <a:lnTo>
                  <a:pt x="268477" y="454279"/>
                </a:lnTo>
                <a:lnTo>
                  <a:pt x="218059" y="433349"/>
                </a:lnTo>
                <a:lnTo>
                  <a:pt x="183134" y="392074"/>
                </a:lnTo>
                <a:lnTo>
                  <a:pt x="165608" y="334264"/>
                </a:lnTo>
                <a:lnTo>
                  <a:pt x="163449" y="299389"/>
                </a:lnTo>
                <a:lnTo>
                  <a:pt x="165735" y="264058"/>
                </a:lnTo>
                <a:lnTo>
                  <a:pt x="183769" y="205968"/>
                </a:lnTo>
                <a:lnTo>
                  <a:pt x="220090" y="165125"/>
                </a:lnTo>
                <a:lnTo>
                  <a:pt x="275463" y="144449"/>
                </a:lnTo>
                <a:lnTo>
                  <a:pt x="310388" y="141871"/>
                </a:lnTo>
                <a:lnTo>
                  <a:pt x="328929" y="142354"/>
                </a:lnTo>
                <a:lnTo>
                  <a:pt x="362458" y="146278"/>
                </a:lnTo>
                <a:lnTo>
                  <a:pt x="392302" y="154317"/>
                </a:lnTo>
                <a:lnTo>
                  <a:pt x="426212" y="167716"/>
                </a:lnTo>
                <a:lnTo>
                  <a:pt x="445262" y="176504"/>
                </a:lnTo>
                <a:lnTo>
                  <a:pt x="445262" y="128473"/>
                </a:lnTo>
                <a:lnTo>
                  <a:pt x="436499" y="68719"/>
                </a:lnTo>
                <a:lnTo>
                  <a:pt x="400303" y="31267"/>
                </a:lnTo>
                <a:lnTo>
                  <a:pt x="344424" y="7823"/>
                </a:lnTo>
                <a:lnTo>
                  <a:pt x="310641" y="1955"/>
                </a:lnTo>
                <a:lnTo>
                  <a:pt x="273176" y="0"/>
                </a:lnTo>
                <a:close/>
              </a:path>
            </a:pathLst>
          </a:custGeom>
          <a:solidFill>
            <a:srgbClr val="CC1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33800" y="5581650"/>
            <a:ext cx="695325" cy="771525"/>
          </a:xfrm>
          <a:custGeom>
            <a:avLst/>
            <a:gdLst/>
            <a:ahLst/>
            <a:cxnLst/>
            <a:rect l="l" t="t" r="r" b="b"/>
            <a:pathLst>
              <a:path w="695325" h="771525">
                <a:moveTo>
                  <a:pt x="551180" y="757580"/>
                </a:moveTo>
                <a:lnTo>
                  <a:pt x="370967" y="503021"/>
                </a:lnTo>
                <a:lnTo>
                  <a:pt x="271018" y="619620"/>
                </a:lnTo>
                <a:lnTo>
                  <a:pt x="365125" y="757580"/>
                </a:lnTo>
                <a:lnTo>
                  <a:pt x="551180" y="757580"/>
                </a:lnTo>
                <a:close/>
              </a:path>
              <a:path w="695325" h="771525">
                <a:moveTo>
                  <a:pt x="695198" y="0"/>
                </a:moveTo>
                <a:lnTo>
                  <a:pt x="544576" y="0"/>
                </a:lnTo>
                <a:lnTo>
                  <a:pt x="532765" y="1270"/>
                </a:lnTo>
                <a:lnTo>
                  <a:pt x="521589" y="5080"/>
                </a:lnTo>
                <a:lnTo>
                  <a:pt x="511556" y="11176"/>
                </a:lnTo>
                <a:lnTo>
                  <a:pt x="502920" y="19405"/>
                </a:lnTo>
                <a:lnTo>
                  <a:pt x="140843" y="448398"/>
                </a:lnTo>
                <a:lnTo>
                  <a:pt x="140843" y="291782"/>
                </a:lnTo>
                <a:lnTo>
                  <a:pt x="135509" y="265353"/>
                </a:lnTo>
                <a:lnTo>
                  <a:pt x="121031" y="243776"/>
                </a:lnTo>
                <a:lnTo>
                  <a:pt x="99568" y="229235"/>
                </a:lnTo>
                <a:lnTo>
                  <a:pt x="73279" y="223901"/>
                </a:lnTo>
                <a:lnTo>
                  <a:pt x="0" y="223901"/>
                </a:lnTo>
                <a:lnTo>
                  <a:pt x="0" y="748728"/>
                </a:lnTo>
                <a:lnTo>
                  <a:pt x="4318" y="762317"/>
                </a:lnTo>
                <a:lnTo>
                  <a:pt x="14859" y="770267"/>
                </a:lnTo>
                <a:lnTo>
                  <a:pt x="28067" y="771182"/>
                </a:lnTo>
                <a:lnTo>
                  <a:pt x="40259" y="763714"/>
                </a:lnTo>
                <a:lnTo>
                  <a:pt x="695198" y="0"/>
                </a:lnTo>
                <a:close/>
              </a:path>
            </a:pathLst>
          </a:custGeom>
          <a:solidFill>
            <a:srgbClr val="CC1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2700" y="5743575"/>
            <a:ext cx="523875" cy="590550"/>
          </a:xfrm>
          <a:custGeom>
            <a:avLst/>
            <a:gdLst/>
            <a:ahLst/>
            <a:cxnLst/>
            <a:rect l="l" t="t" r="r" b="b"/>
            <a:pathLst>
              <a:path w="523875" h="590550">
                <a:moveTo>
                  <a:pt x="273685" y="0"/>
                </a:moveTo>
                <a:lnTo>
                  <a:pt x="217297" y="5740"/>
                </a:lnTo>
                <a:lnTo>
                  <a:pt x="163956" y="22974"/>
                </a:lnTo>
                <a:lnTo>
                  <a:pt x="114426" y="51320"/>
                </a:lnTo>
                <a:lnTo>
                  <a:pt x="71881" y="90004"/>
                </a:lnTo>
                <a:lnTo>
                  <a:pt x="37845" y="138633"/>
                </a:lnTo>
                <a:lnTo>
                  <a:pt x="13588" y="196087"/>
                </a:lnTo>
                <a:lnTo>
                  <a:pt x="1524" y="261188"/>
                </a:lnTo>
                <a:lnTo>
                  <a:pt x="0" y="296418"/>
                </a:lnTo>
                <a:lnTo>
                  <a:pt x="1524" y="331660"/>
                </a:lnTo>
                <a:lnTo>
                  <a:pt x="13207" y="395998"/>
                </a:lnTo>
                <a:lnTo>
                  <a:pt x="36702" y="453440"/>
                </a:lnTo>
                <a:lnTo>
                  <a:pt x="70357" y="501700"/>
                </a:lnTo>
                <a:lnTo>
                  <a:pt x="113283" y="539991"/>
                </a:lnTo>
                <a:lnTo>
                  <a:pt x="164337" y="567956"/>
                </a:lnTo>
                <a:lnTo>
                  <a:pt x="221487" y="584809"/>
                </a:lnTo>
                <a:lnTo>
                  <a:pt x="284606" y="590550"/>
                </a:lnTo>
                <a:lnTo>
                  <a:pt x="313181" y="589788"/>
                </a:lnTo>
                <a:lnTo>
                  <a:pt x="369950" y="583272"/>
                </a:lnTo>
                <a:lnTo>
                  <a:pt x="426466" y="570636"/>
                </a:lnTo>
                <a:lnTo>
                  <a:pt x="478663" y="551103"/>
                </a:lnTo>
                <a:lnTo>
                  <a:pt x="502666" y="538467"/>
                </a:lnTo>
                <a:lnTo>
                  <a:pt x="502666" y="456120"/>
                </a:lnTo>
                <a:lnTo>
                  <a:pt x="310514" y="456120"/>
                </a:lnTo>
                <a:lnTo>
                  <a:pt x="278383" y="454215"/>
                </a:lnTo>
                <a:lnTo>
                  <a:pt x="225425" y="438886"/>
                </a:lnTo>
                <a:lnTo>
                  <a:pt x="186689" y="408635"/>
                </a:lnTo>
                <a:lnTo>
                  <a:pt x="162432" y="363448"/>
                </a:lnTo>
                <a:lnTo>
                  <a:pt x="155829" y="334721"/>
                </a:lnTo>
                <a:lnTo>
                  <a:pt x="523875" y="334721"/>
                </a:lnTo>
                <a:lnTo>
                  <a:pt x="523875" y="287616"/>
                </a:lnTo>
                <a:lnTo>
                  <a:pt x="522731" y="251612"/>
                </a:lnTo>
                <a:lnTo>
                  <a:pt x="521207" y="236677"/>
                </a:lnTo>
                <a:lnTo>
                  <a:pt x="156972" y="236677"/>
                </a:lnTo>
                <a:lnTo>
                  <a:pt x="163194" y="209105"/>
                </a:lnTo>
                <a:lnTo>
                  <a:pt x="184023" y="166598"/>
                </a:lnTo>
                <a:lnTo>
                  <a:pt x="215011" y="140169"/>
                </a:lnTo>
                <a:lnTo>
                  <a:pt x="252475" y="127152"/>
                </a:lnTo>
                <a:lnTo>
                  <a:pt x="273685" y="125615"/>
                </a:lnTo>
                <a:lnTo>
                  <a:pt x="492887" y="125615"/>
                </a:lnTo>
                <a:lnTo>
                  <a:pt x="484886" y="109143"/>
                </a:lnTo>
                <a:lnTo>
                  <a:pt x="454279" y="69316"/>
                </a:lnTo>
                <a:lnTo>
                  <a:pt x="410972" y="35229"/>
                </a:lnTo>
                <a:lnTo>
                  <a:pt x="361061" y="12636"/>
                </a:lnTo>
                <a:lnTo>
                  <a:pt x="304673" y="1536"/>
                </a:lnTo>
                <a:lnTo>
                  <a:pt x="273685" y="0"/>
                </a:lnTo>
                <a:close/>
              </a:path>
              <a:path w="523875" h="590550">
                <a:moveTo>
                  <a:pt x="502666" y="415150"/>
                </a:moveTo>
                <a:lnTo>
                  <a:pt x="451993" y="435444"/>
                </a:lnTo>
                <a:lnTo>
                  <a:pt x="406400" y="447700"/>
                </a:lnTo>
                <a:lnTo>
                  <a:pt x="361061" y="453821"/>
                </a:lnTo>
                <a:lnTo>
                  <a:pt x="310514" y="456120"/>
                </a:lnTo>
                <a:lnTo>
                  <a:pt x="502666" y="456120"/>
                </a:lnTo>
                <a:lnTo>
                  <a:pt x="502666" y="415150"/>
                </a:lnTo>
                <a:close/>
              </a:path>
              <a:path w="523875" h="590550">
                <a:moveTo>
                  <a:pt x="492887" y="125615"/>
                </a:moveTo>
                <a:lnTo>
                  <a:pt x="273685" y="125615"/>
                </a:lnTo>
                <a:lnTo>
                  <a:pt x="294639" y="127152"/>
                </a:lnTo>
                <a:lnTo>
                  <a:pt x="313563" y="132511"/>
                </a:lnTo>
                <a:lnTo>
                  <a:pt x="357250" y="169278"/>
                </a:lnTo>
                <a:lnTo>
                  <a:pt x="371601" y="211023"/>
                </a:lnTo>
                <a:lnTo>
                  <a:pt x="373506" y="236677"/>
                </a:lnTo>
                <a:lnTo>
                  <a:pt x="521207" y="236677"/>
                </a:lnTo>
                <a:lnTo>
                  <a:pt x="519175" y="218300"/>
                </a:lnTo>
                <a:lnTo>
                  <a:pt x="513842" y="187274"/>
                </a:lnTo>
                <a:lnTo>
                  <a:pt x="506475" y="158546"/>
                </a:lnTo>
                <a:lnTo>
                  <a:pt x="496443" y="132511"/>
                </a:lnTo>
                <a:lnTo>
                  <a:pt x="492887" y="125615"/>
                </a:lnTo>
                <a:close/>
              </a:path>
            </a:pathLst>
          </a:custGeom>
          <a:solidFill>
            <a:srgbClr val="CC1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2CC36B4-3405-4EAA-8759-CC419C5DECFF}"/>
              </a:ext>
            </a:extLst>
          </p:cNvPr>
          <p:cNvSpPr txBox="1"/>
          <p:nvPr/>
        </p:nvSpPr>
        <p:spPr>
          <a:xfrm>
            <a:off x="2552700" y="274906"/>
            <a:ext cx="9421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Registro e Homologação de Fornecedores
</a:t>
            </a:r>
            <a:endParaRPr lang="es-PE" sz="4400" b="1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CBF49E57-7E7E-4064-9A68-89931FB0B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154" y1="38462" x2="26154" y2="38462"/>
                        <a14:foregroundMark x1="56923" y1="36538" x2="56923" y2="36538"/>
                        <a14:foregroundMark x1="84615" y1="34615" x2="84615" y2="34615"/>
                        <a14:foregroundMark x1="34615" y1="28846" x2="34615" y2="28846"/>
                        <a14:backgroundMark x1="40769" y1="36538" x2="40769" y2="3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" y="155906"/>
            <a:ext cx="123825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F4496-3BBB-428C-8243-107259B1E82F}"/>
              </a:ext>
            </a:extLst>
          </p:cNvPr>
          <p:cNvSpPr txBox="1"/>
          <p:nvPr/>
        </p:nvSpPr>
        <p:spPr>
          <a:xfrm>
            <a:off x="675739" y="5188029"/>
            <a:ext cx="1109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Como verificar minhas solicitações pendentes para preenchimento de documentos?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8FEBD1-B468-4629-91E0-0A629928BE94}"/>
              </a:ext>
            </a:extLst>
          </p:cNvPr>
          <p:cNvSpPr txBox="1"/>
          <p:nvPr/>
        </p:nvSpPr>
        <p:spPr>
          <a:xfrm>
            <a:off x="861667" y="5742027"/>
            <a:ext cx="10877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Para os casos que queremos procurar solicitações pendentes para concluir a documentação, vamos até a seção filtrada, onde podemos localizar estados em que as avaliações podem ser encontradas.
Para este caso nós colocamos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Status: Pendente , clique em -Pesquisar-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DB4CA4-5FF2-4B54-B5D3-49BA9A4561A6}"/>
              </a:ext>
            </a:extLst>
          </p:cNvPr>
          <p:cNvSpPr txBox="1"/>
          <p:nvPr/>
        </p:nvSpPr>
        <p:spPr>
          <a:xfrm>
            <a:off x="106541" y="282835"/>
            <a:ext cx="1223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Clique 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imagem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 (),   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nos direcionará para a sessão para completar e carregar documentos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348FFFA-D819-40C6-85EB-1A21FD2E928C}"/>
              </a:ext>
            </a:extLst>
          </p:cNvPr>
          <p:cNvSpPr txBox="1"/>
          <p:nvPr/>
        </p:nvSpPr>
        <p:spPr>
          <a:xfrm>
            <a:off x="9044178" y="2031254"/>
            <a:ext cx="2500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círculo mudará de cor quando a avaliação for concluída</a:t>
            </a:r>
          </a:p>
          <a:p>
            <a:endParaRPr lang="pt-BR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4972C22-CF72-4F0D-BA52-8B78FF06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06" y="290070"/>
            <a:ext cx="421665" cy="42166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690EE42-9477-4698-AECE-550311C7446B}"/>
              </a:ext>
            </a:extLst>
          </p:cNvPr>
          <p:cNvSpPr/>
          <p:nvPr/>
        </p:nvSpPr>
        <p:spPr>
          <a:xfrm>
            <a:off x="2057400" y="228423"/>
            <a:ext cx="421665" cy="4540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5DBE04A-4348-4D34-AEB5-F3199C4AD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C0637A1-DFA0-4693-9435-353985347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837" y="1102212"/>
            <a:ext cx="7092580" cy="362218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0D0C98B-B604-4BDB-ACA6-7ED50D9F2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3604" y="3403637"/>
            <a:ext cx="346144" cy="2356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F7CA776A-BEE3-49A4-B852-8F844BC5B8DF}"/>
              </a:ext>
            </a:extLst>
          </p:cNvPr>
          <p:cNvSpPr/>
          <p:nvPr/>
        </p:nvSpPr>
        <p:spPr>
          <a:xfrm>
            <a:off x="6713268" y="3429000"/>
            <a:ext cx="319662" cy="27546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cto de flecha 19">
            <a:extLst>
              <a:ext uri="{FF2B5EF4-FFF2-40B4-BE49-F238E27FC236}">
                <a16:creationId xmlns:a16="http://schemas.microsoft.com/office/drawing/2014/main" id="{418834CD-6330-459D-B698-7D8DC8B40B51}"/>
              </a:ext>
            </a:extLst>
          </p:cNvPr>
          <p:cNvCxnSpPr>
            <a:cxnSpLocks/>
          </p:cNvCxnSpPr>
          <p:nvPr/>
        </p:nvCxnSpPr>
        <p:spPr>
          <a:xfrm flipV="1">
            <a:off x="6990705" y="2318547"/>
            <a:ext cx="2000895" cy="10977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49D0ED-DC83-4B59-BBB9-FDEF5FA9F65C}"/>
              </a:ext>
            </a:extLst>
          </p:cNvPr>
          <p:cNvSpPr/>
          <p:nvPr/>
        </p:nvSpPr>
        <p:spPr>
          <a:xfrm>
            <a:off x="7117777" y="3416319"/>
            <a:ext cx="219072" cy="243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5C939E-CACD-4659-BD90-AE8D58829DB8}"/>
              </a:ext>
            </a:extLst>
          </p:cNvPr>
          <p:cNvSpPr txBox="1"/>
          <p:nvPr/>
        </p:nvSpPr>
        <p:spPr>
          <a:xfrm>
            <a:off x="5009343" y="2318547"/>
            <a:ext cx="736823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100" dirty="0"/>
              <a:t>Pendente</a:t>
            </a:r>
          </a:p>
        </p:txBody>
      </p:sp>
    </p:spTree>
    <p:extLst>
      <p:ext uri="{BB962C8B-B14F-4D97-AF65-F5344CB8AC3E}">
        <p14:creationId xmlns:p14="http://schemas.microsoft.com/office/powerpoint/2010/main" val="288773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F4496-3BBB-428C-8243-107259B1E82F}"/>
              </a:ext>
            </a:extLst>
          </p:cNvPr>
          <p:cNvSpPr txBox="1"/>
          <p:nvPr/>
        </p:nvSpPr>
        <p:spPr>
          <a:xfrm>
            <a:off x="129493" y="432827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Início do processo – FASE 1 "Documentação"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8FEBD1-B468-4629-91E0-0A629928BE94}"/>
              </a:ext>
            </a:extLst>
          </p:cNvPr>
          <p:cNvSpPr txBox="1"/>
          <p:nvPr/>
        </p:nvSpPr>
        <p:spPr>
          <a:xfrm>
            <a:off x="129493" y="3212892"/>
            <a:ext cx="2449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 visão geral do fornecedor é exibida
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DB23C830-7C1A-4406-A479-26ADE1343AB6}"/>
              </a:ext>
            </a:extLst>
          </p:cNvPr>
          <p:cNvSpPr/>
          <p:nvPr/>
        </p:nvSpPr>
        <p:spPr>
          <a:xfrm>
            <a:off x="2510673" y="1619901"/>
            <a:ext cx="137512" cy="370920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39D383C-D365-429C-82EA-87D5DFD1A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A16BA9-A94B-40A1-999F-B345CFBAF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838" y="1438331"/>
            <a:ext cx="8497281" cy="406718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E4EAF41C-4355-42BE-BD67-CE3E7F09C9A7}"/>
              </a:ext>
            </a:extLst>
          </p:cNvPr>
          <p:cNvSpPr/>
          <p:nvPr/>
        </p:nvSpPr>
        <p:spPr>
          <a:xfrm>
            <a:off x="5738256" y="3426031"/>
            <a:ext cx="2338944" cy="2315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7BFADAF-FFCA-423C-863D-666947E624A0}"/>
              </a:ext>
            </a:extLst>
          </p:cNvPr>
          <p:cNvSpPr/>
          <p:nvPr/>
        </p:nvSpPr>
        <p:spPr>
          <a:xfrm>
            <a:off x="5738256" y="3873152"/>
            <a:ext cx="2372591" cy="2315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D07C0AE-862D-4DD5-9A3D-CBAD431947E4}"/>
              </a:ext>
            </a:extLst>
          </p:cNvPr>
          <p:cNvSpPr/>
          <p:nvPr/>
        </p:nvSpPr>
        <p:spPr>
          <a:xfrm>
            <a:off x="3747530" y="2951073"/>
            <a:ext cx="4329669" cy="2315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CFABD6-DBD2-410F-B0AF-7245E4AFE75F}"/>
              </a:ext>
            </a:extLst>
          </p:cNvPr>
          <p:cNvSpPr txBox="1"/>
          <p:nvPr/>
        </p:nvSpPr>
        <p:spPr>
          <a:xfrm>
            <a:off x="5719206" y="3216912"/>
            <a:ext cx="2410691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100" dirty="0"/>
              <a:t>RUC / CNPJ / ID FISCAL</a:t>
            </a:r>
          </a:p>
        </p:txBody>
      </p:sp>
    </p:spTree>
    <p:extLst>
      <p:ext uri="{BB962C8B-B14F-4D97-AF65-F5344CB8AC3E}">
        <p14:creationId xmlns:p14="http://schemas.microsoft.com/office/powerpoint/2010/main" val="74345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F2D8E3-E5EC-4660-973A-E6B94A842284}"/>
              </a:ext>
            </a:extLst>
          </p:cNvPr>
          <p:cNvSpPr txBox="1"/>
          <p:nvPr/>
        </p:nvSpPr>
        <p:spPr>
          <a:xfrm>
            <a:off x="95569" y="1089111"/>
            <a:ext cx="33140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 categoria e subcategoria é escolhida pelo comprador e está relacionada com o que o fornecedor fornecerá à Nexa: 
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33977E-F551-4736-A412-233BE354FFAC}"/>
              </a:ext>
            </a:extLst>
          </p:cNvPr>
          <p:cNvSpPr txBox="1"/>
          <p:nvPr/>
        </p:nvSpPr>
        <p:spPr>
          <a:xfrm>
            <a:off x="69213" y="3489691"/>
            <a:ext cx="326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sessão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-Anexos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obrigatórios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...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anexar os documentos necessários que serão de acordo com a categoria e subcategoria previamente escolhida pelo comprador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D962AF2-DE5C-48BB-BACA-604CF04C2C0C}"/>
              </a:ext>
            </a:extLst>
          </p:cNvPr>
          <p:cNvSpPr txBox="1"/>
          <p:nvPr/>
        </p:nvSpPr>
        <p:spPr>
          <a:xfrm>
            <a:off x="7993588" y="5525334"/>
            <a:ext cx="355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Clique na lixeira para remover o documento enviado anteriormente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E793F4E3-9315-4456-B15A-F2607853226C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CuadroTexto 5">
            <a:extLst>
              <a:ext uri="{FF2B5EF4-FFF2-40B4-BE49-F238E27FC236}">
                <a16:creationId xmlns:a16="http://schemas.microsoft.com/office/drawing/2014/main" id="{8EA2C487-278B-4F0B-9C17-A15C6F574137}"/>
              </a:ext>
            </a:extLst>
          </p:cNvPr>
          <p:cNvSpPr txBox="1"/>
          <p:nvPr/>
        </p:nvSpPr>
        <p:spPr>
          <a:xfrm>
            <a:off x="129493" y="432827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Início do processo – FASE 1 "Documentação"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38BFF2-1096-44AE-8930-70AAA0027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21" name="CuadroTexto 9">
            <a:extLst>
              <a:ext uri="{FF2B5EF4-FFF2-40B4-BE49-F238E27FC236}">
                <a16:creationId xmlns:a16="http://schemas.microsoft.com/office/drawing/2014/main" id="{E2A8C175-714C-42B1-B378-B37C0A9DC0E7}"/>
              </a:ext>
            </a:extLst>
          </p:cNvPr>
          <p:cNvSpPr txBox="1"/>
          <p:nvPr/>
        </p:nvSpPr>
        <p:spPr>
          <a:xfrm>
            <a:off x="912924" y="6263998"/>
            <a:ext cx="624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Se a categoria relatada estiver incorreta, entre em contato com a equipe de Gestão de Fornecedores para correção.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37BC50-2E34-4E33-BB4C-D3F71ABEB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76" y="1597636"/>
            <a:ext cx="7856944" cy="894819"/>
          </a:xfrm>
          <a:prstGeom prst="rect">
            <a:avLst/>
          </a:prstGeom>
        </p:spPr>
      </p:pic>
      <p:sp>
        <p:nvSpPr>
          <p:cNvPr id="14" name="CuadroTexto 12">
            <a:extLst>
              <a:ext uri="{FF2B5EF4-FFF2-40B4-BE49-F238E27FC236}">
                <a16:creationId xmlns:a16="http://schemas.microsoft.com/office/drawing/2014/main" id="{F89891E4-6188-499D-A500-55C50DA6D10B}"/>
              </a:ext>
            </a:extLst>
          </p:cNvPr>
          <p:cNvSpPr txBox="1"/>
          <p:nvPr/>
        </p:nvSpPr>
        <p:spPr>
          <a:xfrm>
            <a:off x="3383276" y="1601044"/>
            <a:ext cx="7856944" cy="867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DBB2FD-17B3-449D-9426-8E17B9E5E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082" y="2635260"/>
            <a:ext cx="8252127" cy="29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843117-0262-4B18-B943-04629356FFAE}"/>
              </a:ext>
            </a:extLst>
          </p:cNvPr>
          <p:cNvSpPr txBox="1"/>
          <p:nvPr/>
        </p:nvSpPr>
        <p:spPr>
          <a:xfrm>
            <a:off x="127241" y="1366133"/>
            <a:ext cx="2631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Depois de completar clique em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Salve...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e, em seguida, em –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Aceitar...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539B150-5A4E-4537-B969-A44EA263B130}"/>
              </a:ext>
            </a:extLst>
          </p:cNvPr>
          <p:cNvSpPr txBox="1"/>
          <p:nvPr/>
        </p:nvSpPr>
        <p:spPr>
          <a:xfrm>
            <a:off x="47625" y="3550853"/>
            <a:ext cx="2936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Depois de ter salvo para passar para a próxima Fase, clicamos em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Para Finalizar-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e, em seguida, clique –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Sim,Finalizei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2D33427-4BB9-40FD-A685-96070C7C6B50}"/>
              </a:ext>
            </a:extLst>
          </p:cNvPr>
          <p:cNvCxnSpPr>
            <a:cxnSpLocks/>
          </p:cNvCxnSpPr>
          <p:nvPr/>
        </p:nvCxnSpPr>
        <p:spPr>
          <a:xfrm>
            <a:off x="1708586" y="2352210"/>
            <a:ext cx="0" cy="1053095"/>
          </a:xfrm>
          <a:prstGeom prst="straightConnector1">
            <a:avLst/>
          </a:prstGeom>
          <a:ln w="38100">
            <a:solidFill>
              <a:srgbClr val="CC1D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C0D8F07-D1EC-49C5-8619-AAB99FEA4195}"/>
              </a:ext>
            </a:extLst>
          </p:cNvPr>
          <p:cNvSpPr txBox="1"/>
          <p:nvPr/>
        </p:nvSpPr>
        <p:spPr>
          <a:xfrm>
            <a:off x="801649" y="5589939"/>
            <a:ext cx="1080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dirty="0"/>
              <a:t>Tenha em mente que quando dado </a:t>
            </a:r>
            <a:r>
              <a:rPr lang="es-ES" dirty="0"/>
              <a:t>–</a:t>
            </a:r>
            <a:r>
              <a:rPr lang="es-ES" dirty="0" err="1"/>
              <a:t>Sim,Finalizei</a:t>
            </a:r>
            <a:r>
              <a:rPr lang="es-ES" dirty="0"/>
              <a:t>- </a:t>
            </a:r>
            <a:r>
              <a:rPr lang="pt-BR" dirty="0"/>
              <a:t>não há mais uma opção de retorno à Fase que está sendo concluída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33E07A3-E08F-43BD-968F-026F4BEE3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429" y="558751"/>
            <a:ext cx="4316604" cy="243783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E9B65A-96E9-41DB-BC4C-889503CB3E38}"/>
              </a:ext>
            </a:extLst>
          </p:cNvPr>
          <p:cNvSpPr txBox="1"/>
          <p:nvPr/>
        </p:nvSpPr>
        <p:spPr>
          <a:xfrm>
            <a:off x="4778477" y="2584917"/>
            <a:ext cx="1430384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94A7C28-3D1C-4395-AA34-8186B539D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771" y="3156149"/>
            <a:ext cx="4485736" cy="219075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3281D6DD-DE7D-4FA9-84AD-C9EAC6ACC0DF}"/>
              </a:ext>
            </a:extLst>
          </p:cNvPr>
          <p:cNvSpPr txBox="1"/>
          <p:nvPr/>
        </p:nvSpPr>
        <p:spPr>
          <a:xfrm>
            <a:off x="6216331" y="4936158"/>
            <a:ext cx="1251176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5F80994-0E42-4F0A-ABA2-7082F8EBD838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B37ECCF6-D6E6-4093-B81A-A1B88A786E89}"/>
              </a:ext>
            </a:extLst>
          </p:cNvPr>
          <p:cNvSpPr txBox="1"/>
          <p:nvPr/>
        </p:nvSpPr>
        <p:spPr>
          <a:xfrm>
            <a:off x="129493" y="432827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Início do processo – FASE 1 "Documentação"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2B0D99A3-1B99-447E-9E65-FADC28E9F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23" name="CuadroTexto 9">
            <a:extLst>
              <a:ext uri="{FF2B5EF4-FFF2-40B4-BE49-F238E27FC236}">
                <a16:creationId xmlns:a16="http://schemas.microsoft.com/office/drawing/2014/main" id="{66C44D42-1126-42BF-A901-9558D643FB66}"/>
              </a:ext>
            </a:extLst>
          </p:cNvPr>
          <p:cNvSpPr txBox="1"/>
          <p:nvPr/>
        </p:nvSpPr>
        <p:spPr>
          <a:xfrm>
            <a:off x="912924" y="6263998"/>
            <a:ext cx="9526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Se você não tiver nenhum dos documentos solicitados, um documento substituto deve ser anexado de acordo com o manual de documentação ou documento que justifique a falta. 
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4C53A9C-2B9C-468A-8C13-221CDE0C6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423" y="2638352"/>
            <a:ext cx="1219200" cy="228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3589B7A-CAB8-4AC0-B5DF-1D9367F8DA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7211" y="5029484"/>
            <a:ext cx="914400" cy="1714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C46EB4C-7224-4E77-9B2C-7A4EB40597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2634" y="2628747"/>
            <a:ext cx="914399" cy="23820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1E8C75F-19F0-4E16-A3A6-2E3F2F711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0191" y="5003602"/>
            <a:ext cx="914399" cy="23820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4C0099A8-F31D-4C2A-8EBD-94F1CEF297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3491" y="3009423"/>
            <a:ext cx="3984813" cy="244412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11A5FA0-5823-417F-AAFC-D4FA0E02611B}"/>
              </a:ext>
            </a:extLst>
          </p:cNvPr>
          <p:cNvSpPr txBox="1"/>
          <p:nvPr/>
        </p:nvSpPr>
        <p:spPr>
          <a:xfrm>
            <a:off x="8600041" y="4997673"/>
            <a:ext cx="78410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78CF9253-1C3A-4EA2-8558-5780B6EE06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5713" y="720678"/>
            <a:ext cx="2529971" cy="1887347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DC4032B-0761-4EC7-B678-582D552C776F}"/>
              </a:ext>
            </a:extLst>
          </p:cNvPr>
          <p:cNvSpPr txBox="1"/>
          <p:nvPr/>
        </p:nvSpPr>
        <p:spPr>
          <a:xfrm>
            <a:off x="8676760" y="2149124"/>
            <a:ext cx="92315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8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FD6BD5-4033-4672-833A-6377BD6F9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57" y="1297636"/>
            <a:ext cx="8686800" cy="399632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BC7EF5-B22C-4252-B5E5-8A2E0FC9ABFE}"/>
              </a:ext>
            </a:extLst>
          </p:cNvPr>
          <p:cNvSpPr txBox="1"/>
          <p:nvPr/>
        </p:nvSpPr>
        <p:spPr>
          <a:xfrm>
            <a:off x="37651" y="1851213"/>
            <a:ext cx="22907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Nesta 2ª Fase você tem que responder as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Perguntas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que são mostradas, antes de responder, revise o comentário ou link de cada um deles.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E7F32B2-0B2C-40BF-8EBB-59EF3AB0C27E}"/>
              </a:ext>
            </a:extLst>
          </p:cNvPr>
          <p:cNvSpPr txBox="1"/>
          <p:nvPr/>
        </p:nvSpPr>
        <p:spPr>
          <a:xfrm>
            <a:off x="2206888" y="5351777"/>
            <a:ext cx="584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Após marcar e enviar documentos, clique em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Salvar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-.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E33A66D-4ACB-485F-A89D-919B5089C6BE}"/>
              </a:ext>
            </a:extLst>
          </p:cNvPr>
          <p:cNvGrpSpPr/>
          <p:nvPr/>
        </p:nvGrpSpPr>
        <p:grpSpPr>
          <a:xfrm>
            <a:off x="8458200" y="3561895"/>
            <a:ext cx="2725409" cy="2347836"/>
            <a:chOff x="9105913" y="3870980"/>
            <a:chExt cx="2725409" cy="2347836"/>
          </a:xfrm>
        </p:grpSpPr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595AEBBE-E025-4F02-88F2-7A4BF6BEF5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7938" y="4195285"/>
              <a:ext cx="721575" cy="14600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3593D52-E773-410F-9F3B-D14202F07629}"/>
                </a:ext>
              </a:extLst>
            </p:cNvPr>
            <p:cNvSpPr txBox="1"/>
            <p:nvPr/>
          </p:nvSpPr>
          <p:spPr>
            <a:xfrm>
              <a:off x="9105913" y="5695596"/>
              <a:ext cx="2436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Nota: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Anexar documento (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obrigatório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B959DF0-7A53-47E7-85FC-FF00D9B17E08}"/>
                </a:ext>
              </a:extLst>
            </p:cNvPr>
            <p:cNvSpPr txBox="1"/>
            <p:nvPr/>
          </p:nvSpPr>
          <p:spPr>
            <a:xfrm>
              <a:off x="11156801" y="3870980"/>
              <a:ext cx="674521" cy="307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id="{47C186E0-98BD-44D5-B31A-7367D86DAA51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91153100-BFF0-4101-AB9B-9F7FC9A5BAB3}"/>
              </a:ext>
            </a:extLst>
          </p:cNvPr>
          <p:cNvSpPr txBox="1"/>
          <p:nvPr/>
        </p:nvSpPr>
        <p:spPr>
          <a:xfrm>
            <a:off x="129493" y="432827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Início do processo – FASE 2 "Perguntas"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F2077BC-32A2-489E-96F1-D72092D28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18" name="CuadroTexto 25">
            <a:extLst>
              <a:ext uri="{FF2B5EF4-FFF2-40B4-BE49-F238E27FC236}">
                <a16:creationId xmlns:a16="http://schemas.microsoft.com/office/drawing/2014/main" id="{6BEE12CE-310C-4171-9850-C85EEFF9E126}"/>
              </a:ext>
            </a:extLst>
          </p:cNvPr>
          <p:cNvSpPr txBox="1"/>
          <p:nvPr/>
        </p:nvSpPr>
        <p:spPr>
          <a:xfrm>
            <a:off x="1174414" y="5909731"/>
            <a:ext cx="1033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dirty="0"/>
              <a:t>Tenha em mente que quando dado </a:t>
            </a:r>
            <a:r>
              <a:rPr lang="es-ES" dirty="0"/>
              <a:t>–</a:t>
            </a:r>
            <a:r>
              <a:rPr lang="es-ES" b="1" dirty="0"/>
              <a:t>Finalizar- </a:t>
            </a:r>
            <a:r>
              <a:rPr lang="pt-BR" dirty="0"/>
              <a:t>não há mais uma opção de retorno à Fase que está sendo concluída</a:t>
            </a:r>
          </a:p>
        </p:txBody>
      </p:sp>
      <p:sp>
        <p:nvSpPr>
          <p:cNvPr id="19" name="CuadroTexto 13">
            <a:extLst>
              <a:ext uri="{FF2B5EF4-FFF2-40B4-BE49-F238E27FC236}">
                <a16:creationId xmlns:a16="http://schemas.microsoft.com/office/drawing/2014/main" id="{E4941082-89F1-4632-9D91-1AC495F58950}"/>
              </a:ext>
            </a:extLst>
          </p:cNvPr>
          <p:cNvSpPr txBox="1"/>
          <p:nvPr/>
        </p:nvSpPr>
        <p:spPr>
          <a:xfrm>
            <a:off x="10578234" y="3161526"/>
            <a:ext cx="674521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adroTexto 13">
            <a:extLst>
              <a:ext uri="{FF2B5EF4-FFF2-40B4-BE49-F238E27FC236}">
                <a16:creationId xmlns:a16="http://schemas.microsoft.com/office/drawing/2014/main" id="{B578DDD2-E20E-4F96-AF95-530B8D69DB5E}"/>
              </a:ext>
            </a:extLst>
          </p:cNvPr>
          <p:cNvSpPr txBox="1"/>
          <p:nvPr/>
        </p:nvSpPr>
        <p:spPr>
          <a:xfrm>
            <a:off x="7936490" y="4915668"/>
            <a:ext cx="1522953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6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843117-0262-4B18-B943-04629356FFAE}"/>
              </a:ext>
            </a:extLst>
          </p:cNvPr>
          <p:cNvSpPr txBox="1"/>
          <p:nvPr/>
        </p:nvSpPr>
        <p:spPr>
          <a:xfrm>
            <a:off x="39963" y="1370073"/>
            <a:ext cx="2442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Depois de completar clique em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Salvar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- e, em seguida, em–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Aceitar...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539B150-5A4E-4537-B969-A44EA263B130}"/>
              </a:ext>
            </a:extLst>
          </p:cNvPr>
          <p:cNvSpPr txBox="1"/>
          <p:nvPr/>
        </p:nvSpPr>
        <p:spPr>
          <a:xfrm>
            <a:off x="81916" y="3853365"/>
            <a:ext cx="2270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Depois de ter salvo para passar para a próxima Fase, clicamos em -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Finalizar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- e, em seguida, clique –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Sim, Finalizar. </a:t>
            </a:r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2D33427-4BB9-40FD-A685-96070C7C6B50}"/>
              </a:ext>
            </a:extLst>
          </p:cNvPr>
          <p:cNvCxnSpPr>
            <a:cxnSpLocks/>
          </p:cNvCxnSpPr>
          <p:nvPr/>
        </p:nvCxnSpPr>
        <p:spPr>
          <a:xfrm>
            <a:off x="1216949" y="2562635"/>
            <a:ext cx="0" cy="1053095"/>
          </a:xfrm>
          <a:prstGeom prst="straightConnector1">
            <a:avLst/>
          </a:prstGeom>
          <a:ln w="38100">
            <a:solidFill>
              <a:srgbClr val="CC1D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80571B32-9B3A-40D8-B34F-1F60370B92E9}"/>
              </a:ext>
            </a:extLst>
          </p:cNvPr>
          <p:cNvGrpSpPr/>
          <p:nvPr/>
        </p:nvGrpSpPr>
        <p:grpSpPr>
          <a:xfrm>
            <a:off x="2608304" y="1069283"/>
            <a:ext cx="6873530" cy="4086833"/>
            <a:chOff x="2482160" y="999842"/>
            <a:chExt cx="6873530" cy="4086833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11A5FA0-5823-417F-AAFC-D4FA0E02611B}"/>
                </a:ext>
              </a:extLst>
            </p:cNvPr>
            <p:cNvSpPr txBox="1"/>
            <p:nvPr/>
          </p:nvSpPr>
          <p:spPr>
            <a:xfrm>
              <a:off x="8432539" y="4778898"/>
              <a:ext cx="923151" cy="307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1FFD33F2-F6BA-4FC6-8297-25A85DEDC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2160" y="999842"/>
              <a:ext cx="4808457" cy="2412266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D5341A0-AD7A-4535-A0F7-262D3B0EAFB4}"/>
                </a:ext>
              </a:extLst>
            </p:cNvPr>
            <p:cNvSpPr txBox="1"/>
            <p:nvPr/>
          </p:nvSpPr>
          <p:spPr>
            <a:xfrm>
              <a:off x="4624830" y="3067433"/>
              <a:ext cx="1342138" cy="307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19DD269E-1CD1-4A00-B56D-12FEEFC847BE}"/>
              </a:ext>
            </a:extLst>
          </p:cNvPr>
          <p:cNvGrpSpPr/>
          <p:nvPr/>
        </p:nvGrpSpPr>
        <p:grpSpPr>
          <a:xfrm>
            <a:off x="2622505" y="3693761"/>
            <a:ext cx="4489303" cy="2676632"/>
            <a:chOff x="2351983" y="3548107"/>
            <a:chExt cx="4808456" cy="2771775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1E49A6F8-700A-4CAE-AA08-B9C8DAFEF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1983" y="3548107"/>
              <a:ext cx="4808456" cy="2771775"/>
            </a:xfrm>
            <a:prstGeom prst="rect">
              <a:avLst/>
            </a:prstGeom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75704C13-A17E-4E51-97CB-E7B984DBDE2C}"/>
                </a:ext>
              </a:extLst>
            </p:cNvPr>
            <p:cNvSpPr txBox="1"/>
            <p:nvPr/>
          </p:nvSpPr>
          <p:spPr>
            <a:xfrm>
              <a:off x="5867400" y="5937689"/>
              <a:ext cx="1281819" cy="307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" name="object 5">
            <a:extLst>
              <a:ext uri="{FF2B5EF4-FFF2-40B4-BE49-F238E27FC236}">
                <a16:creationId xmlns:a16="http://schemas.microsoft.com/office/drawing/2014/main" id="{A15092E2-6373-4AB0-8856-BC107ABF4FB9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CuadroTexto 5">
            <a:extLst>
              <a:ext uri="{FF2B5EF4-FFF2-40B4-BE49-F238E27FC236}">
                <a16:creationId xmlns:a16="http://schemas.microsoft.com/office/drawing/2014/main" id="{AD15DB9A-5297-4CE8-B7FD-64E46E99F863}"/>
              </a:ext>
            </a:extLst>
          </p:cNvPr>
          <p:cNvSpPr txBox="1"/>
          <p:nvPr/>
        </p:nvSpPr>
        <p:spPr>
          <a:xfrm>
            <a:off x="129493" y="432827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Início do processo – FASE 2 "Perguntas"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EE8789D-B8C1-4D06-9A59-39F178121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23" name="CuadroTexto 25">
            <a:extLst>
              <a:ext uri="{FF2B5EF4-FFF2-40B4-BE49-F238E27FC236}">
                <a16:creationId xmlns:a16="http://schemas.microsoft.com/office/drawing/2014/main" id="{7C5FBA81-150B-4B11-B45E-7C4E65CA2C36}"/>
              </a:ext>
            </a:extLst>
          </p:cNvPr>
          <p:cNvSpPr txBox="1"/>
          <p:nvPr/>
        </p:nvSpPr>
        <p:spPr>
          <a:xfrm>
            <a:off x="1008848" y="6385450"/>
            <a:ext cx="93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dirty="0"/>
              <a:t>Tenha em mente que quando apertar em  </a:t>
            </a:r>
            <a:r>
              <a:rPr lang="es-ES" dirty="0"/>
              <a:t>–Sim, Finalizar- </a:t>
            </a:r>
            <a:r>
              <a:rPr lang="pt-BR" dirty="0"/>
              <a:t>não há mais uma opção de retorno à Fase que está sendo concluída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31E4ED-5512-4412-A1FA-840DC8E5F6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038" y="3211805"/>
            <a:ext cx="665754" cy="1919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3D6281-C5C1-4921-BD99-E5E40AD90D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787" y="6082376"/>
            <a:ext cx="721510" cy="2080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43F40B-0E6B-4A30-A22F-0FB1AD7FEB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019" y="3200987"/>
            <a:ext cx="646463" cy="223061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B2BEA01-3357-41A8-98AD-6EA8B84B38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198" y="6067318"/>
            <a:ext cx="646463" cy="22306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4F817A00-6741-44CF-A33E-E6E7C8E0B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491" y="3009423"/>
            <a:ext cx="3984813" cy="2444126"/>
          </a:xfrm>
          <a:prstGeom prst="rect">
            <a:avLst/>
          </a:prstGeom>
        </p:spPr>
      </p:pic>
      <p:sp>
        <p:nvSpPr>
          <p:cNvPr id="38" name="CuadroTexto 23">
            <a:extLst>
              <a:ext uri="{FF2B5EF4-FFF2-40B4-BE49-F238E27FC236}">
                <a16:creationId xmlns:a16="http://schemas.microsoft.com/office/drawing/2014/main" id="{99A941CF-A599-4778-B997-5EFF152BADA0}"/>
              </a:ext>
            </a:extLst>
          </p:cNvPr>
          <p:cNvSpPr txBox="1"/>
          <p:nvPr/>
        </p:nvSpPr>
        <p:spPr>
          <a:xfrm>
            <a:off x="8600041" y="4997673"/>
            <a:ext cx="881793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F8816A8D-16E0-49EF-9FCA-67DEBAC28F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5713" y="720678"/>
            <a:ext cx="2529971" cy="1887347"/>
          </a:xfrm>
          <a:prstGeom prst="rect">
            <a:avLst/>
          </a:prstGeom>
        </p:spPr>
      </p:pic>
      <p:sp>
        <p:nvSpPr>
          <p:cNvPr id="41" name="CuadroTexto 24">
            <a:extLst>
              <a:ext uri="{FF2B5EF4-FFF2-40B4-BE49-F238E27FC236}">
                <a16:creationId xmlns:a16="http://schemas.microsoft.com/office/drawing/2014/main" id="{5857FC2F-C83A-48A4-AD93-790B6A40BEE9}"/>
              </a:ext>
            </a:extLst>
          </p:cNvPr>
          <p:cNvSpPr txBox="1"/>
          <p:nvPr/>
        </p:nvSpPr>
        <p:spPr>
          <a:xfrm>
            <a:off x="8602746" y="2216209"/>
            <a:ext cx="92315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A458E69-129B-4E06-97DF-15E5B280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23" y="3538660"/>
            <a:ext cx="3506858" cy="326162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EE9860-D0B7-4ED3-A939-C863A88CD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422" y="1066101"/>
            <a:ext cx="4205342" cy="2008051"/>
          </a:xfrm>
          <a:prstGeom prst="rect">
            <a:avLst/>
          </a:prstGeom>
        </p:spPr>
      </p:pic>
      <p:sp>
        <p:nvSpPr>
          <p:cNvPr id="8" name="Abrir llave 7">
            <a:extLst>
              <a:ext uri="{FF2B5EF4-FFF2-40B4-BE49-F238E27FC236}">
                <a16:creationId xmlns:a16="http://schemas.microsoft.com/office/drawing/2014/main" id="{8D6733BB-EAE0-4A70-B603-09A0800503D9}"/>
              </a:ext>
            </a:extLst>
          </p:cNvPr>
          <p:cNvSpPr/>
          <p:nvPr/>
        </p:nvSpPr>
        <p:spPr>
          <a:xfrm>
            <a:off x="2748074" y="1163803"/>
            <a:ext cx="184049" cy="16002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04DBAD-DABA-4DDA-98AA-41F7C87B4366}"/>
              </a:ext>
            </a:extLst>
          </p:cNvPr>
          <p:cNvSpPr txBox="1"/>
          <p:nvPr/>
        </p:nvSpPr>
        <p:spPr>
          <a:xfrm>
            <a:off x="106554" y="1307578"/>
            <a:ext cx="2641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Tendo já concluído as Fases anteriores, uma comunicação chegará à equipe de homologação para prosseguir com a avaliação do fornecedor
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B8B3B0-CB69-4608-8C10-507F9E2165F2}"/>
              </a:ext>
            </a:extLst>
          </p:cNvPr>
          <p:cNvSpPr txBox="1"/>
          <p:nvPr/>
        </p:nvSpPr>
        <p:spPr>
          <a:xfrm>
            <a:off x="147636" y="4093998"/>
            <a:ext cx="2641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Ao adicionar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um e-mail chegará uma mensagem a você indicando que seu processo foi concluído e enviado para a equipe de avaliação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89E9AE3-32A3-4C24-8D78-EDB53708E467}"/>
              </a:ext>
            </a:extLst>
          </p:cNvPr>
          <p:cNvSpPr/>
          <p:nvPr/>
        </p:nvSpPr>
        <p:spPr>
          <a:xfrm>
            <a:off x="4037124" y="4495800"/>
            <a:ext cx="1836000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E07020E-543F-49FA-A1AC-F97AD39BFFF0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3845F452-22BA-47C4-96C4-927D5577F46C}"/>
              </a:ext>
            </a:extLst>
          </p:cNvPr>
          <p:cNvSpPr txBox="1"/>
          <p:nvPr/>
        </p:nvSpPr>
        <p:spPr>
          <a:xfrm>
            <a:off x="129493" y="432827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Início do processo – FASE 3 "Sob revisão"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6B78C88-6969-4A28-A13A-85E60F64C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5F73FC9-3E56-4F3A-88C5-08BB5B39FBA7}"/>
              </a:ext>
            </a:extLst>
          </p:cNvPr>
          <p:cNvSpPr/>
          <p:nvPr/>
        </p:nvSpPr>
        <p:spPr>
          <a:xfrm>
            <a:off x="3710941" y="4615526"/>
            <a:ext cx="1836000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F4BFF61-6C91-4FCA-8039-4F992856155C}"/>
              </a:ext>
            </a:extLst>
          </p:cNvPr>
          <p:cNvSpPr/>
          <p:nvPr/>
        </p:nvSpPr>
        <p:spPr>
          <a:xfrm>
            <a:off x="3581400" y="3849367"/>
            <a:ext cx="1836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00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4571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52FF3C-0A7F-44B9-B328-B207ABC04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70" y="1182323"/>
            <a:ext cx="7733308" cy="44933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0501BE9-8D9E-4CA8-AD8F-4B5332A1202D}"/>
              </a:ext>
            </a:extLst>
          </p:cNvPr>
          <p:cNvSpPr txBox="1"/>
          <p:nvPr/>
        </p:nvSpPr>
        <p:spPr>
          <a:xfrm>
            <a:off x="7329294" y="1117200"/>
            <a:ext cx="2043306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7D0FA4-BBF1-478A-B601-BB2CE30C4CE7}"/>
              </a:ext>
            </a:extLst>
          </p:cNvPr>
          <p:cNvSpPr txBox="1"/>
          <p:nvPr/>
        </p:nvSpPr>
        <p:spPr>
          <a:xfrm>
            <a:off x="8748713" y="2247057"/>
            <a:ext cx="27438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Quando a equipe de homologação já tiver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terminado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 avaliação, o círculo de avaliação concluído mudará de cor.</a:t>
            </a:r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3CF9DC0-0377-40C9-82EB-EAFC3EFC9954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9823E61A-16F9-486D-B791-3077FC42A719}"/>
              </a:ext>
            </a:extLst>
          </p:cNvPr>
          <p:cNvSpPr txBox="1"/>
          <p:nvPr/>
        </p:nvSpPr>
        <p:spPr>
          <a:xfrm>
            <a:off x="129493" y="432827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Início do processo – FASE 4 "Avaliação Concluída"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09450D7-079F-42A6-ADF2-8EC439416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11F5F2C-A5D4-4047-A054-BFFEE07212DD}"/>
              </a:ext>
            </a:extLst>
          </p:cNvPr>
          <p:cNvSpPr/>
          <p:nvPr/>
        </p:nvSpPr>
        <p:spPr>
          <a:xfrm>
            <a:off x="1066800" y="1627298"/>
            <a:ext cx="1828800" cy="27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Documentação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3AEB62D-6717-4E6F-BC30-A3E321AFA71B}"/>
              </a:ext>
            </a:extLst>
          </p:cNvPr>
          <p:cNvSpPr/>
          <p:nvPr/>
        </p:nvSpPr>
        <p:spPr>
          <a:xfrm>
            <a:off x="3168229" y="1627298"/>
            <a:ext cx="1828800" cy="27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Perguntas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B7FB575-2507-490B-85B2-78C1CB2C52FC}"/>
              </a:ext>
            </a:extLst>
          </p:cNvPr>
          <p:cNvSpPr/>
          <p:nvPr/>
        </p:nvSpPr>
        <p:spPr>
          <a:xfrm>
            <a:off x="5374289" y="1627298"/>
            <a:ext cx="1828800" cy="27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Em revisão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DE3A5B5-CF3F-4F5B-88B2-B5A12B389A9E}"/>
              </a:ext>
            </a:extLst>
          </p:cNvPr>
          <p:cNvSpPr/>
          <p:nvPr/>
        </p:nvSpPr>
        <p:spPr>
          <a:xfrm>
            <a:off x="7421272" y="1627298"/>
            <a:ext cx="1828800" cy="27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Avaliação Finalizada</a:t>
            </a:r>
          </a:p>
        </p:txBody>
      </p:sp>
    </p:spTree>
    <p:extLst>
      <p:ext uri="{BB962C8B-B14F-4D97-AF65-F5344CB8AC3E}">
        <p14:creationId xmlns:p14="http://schemas.microsoft.com/office/powerpoint/2010/main" val="3392938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19750"/>
            <a:ext cx="904875" cy="1238250"/>
          </a:xfrm>
          <a:custGeom>
            <a:avLst/>
            <a:gdLst/>
            <a:ahLst/>
            <a:cxnLst/>
            <a:rect l="l" t="t" r="r" b="b"/>
            <a:pathLst>
              <a:path w="904875" h="1238250">
                <a:moveTo>
                  <a:pt x="175768" y="0"/>
                </a:moveTo>
                <a:lnTo>
                  <a:pt x="116497" y="1930"/>
                </a:lnTo>
                <a:lnTo>
                  <a:pt x="58042" y="7696"/>
                </a:lnTo>
                <a:lnTo>
                  <a:pt x="0" y="17424"/>
                </a:lnTo>
                <a:lnTo>
                  <a:pt x="0" y="544461"/>
                </a:lnTo>
                <a:lnTo>
                  <a:pt x="11338" y="545490"/>
                </a:lnTo>
                <a:lnTo>
                  <a:pt x="38543" y="549821"/>
                </a:lnTo>
                <a:lnTo>
                  <a:pt x="88541" y="563702"/>
                </a:lnTo>
                <a:lnTo>
                  <a:pt x="132664" y="584504"/>
                </a:lnTo>
                <a:lnTo>
                  <a:pt x="170903" y="612254"/>
                </a:lnTo>
                <a:lnTo>
                  <a:pt x="203263" y="646925"/>
                </a:lnTo>
                <a:lnTo>
                  <a:pt x="229730" y="688530"/>
                </a:lnTo>
                <a:lnTo>
                  <a:pt x="250329" y="737082"/>
                </a:lnTo>
                <a:lnTo>
                  <a:pt x="265036" y="792556"/>
                </a:lnTo>
                <a:lnTo>
                  <a:pt x="273862" y="854963"/>
                </a:lnTo>
                <a:lnTo>
                  <a:pt x="276809" y="924306"/>
                </a:lnTo>
                <a:lnTo>
                  <a:pt x="276809" y="1238080"/>
                </a:lnTo>
                <a:lnTo>
                  <a:pt x="904544" y="1238080"/>
                </a:lnTo>
                <a:lnTo>
                  <a:pt x="904544" y="844435"/>
                </a:lnTo>
                <a:lnTo>
                  <a:pt x="904138" y="808151"/>
                </a:lnTo>
                <a:lnTo>
                  <a:pt x="900899" y="737844"/>
                </a:lnTo>
                <a:lnTo>
                  <a:pt x="894422" y="670560"/>
                </a:lnTo>
                <a:lnTo>
                  <a:pt x="884707" y="606298"/>
                </a:lnTo>
                <a:lnTo>
                  <a:pt x="871753" y="545058"/>
                </a:lnTo>
                <a:lnTo>
                  <a:pt x="855560" y="486829"/>
                </a:lnTo>
                <a:lnTo>
                  <a:pt x="836142" y="431634"/>
                </a:lnTo>
                <a:lnTo>
                  <a:pt x="813473" y="379450"/>
                </a:lnTo>
                <a:lnTo>
                  <a:pt x="787565" y="330288"/>
                </a:lnTo>
                <a:lnTo>
                  <a:pt x="758431" y="284137"/>
                </a:lnTo>
                <a:lnTo>
                  <a:pt x="726046" y="241007"/>
                </a:lnTo>
                <a:lnTo>
                  <a:pt x="688695" y="199059"/>
                </a:lnTo>
                <a:lnTo>
                  <a:pt x="646696" y="159346"/>
                </a:lnTo>
                <a:lnTo>
                  <a:pt x="601878" y="124053"/>
                </a:lnTo>
                <a:lnTo>
                  <a:pt x="554228" y="93179"/>
                </a:lnTo>
                <a:lnTo>
                  <a:pt x="503770" y="66700"/>
                </a:lnTo>
                <a:lnTo>
                  <a:pt x="450481" y="44653"/>
                </a:lnTo>
                <a:lnTo>
                  <a:pt x="394373" y="27012"/>
                </a:lnTo>
                <a:lnTo>
                  <a:pt x="335445" y="13779"/>
                </a:lnTo>
                <a:lnTo>
                  <a:pt x="273685" y="4965"/>
                </a:lnTo>
                <a:lnTo>
                  <a:pt x="209118" y="546"/>
                </a:lnTo>
                <a:lnTo>
                  <a:pt x="175768" y="0"/>
                </a:lnTo>
                <a:close/>
              </a:path>
            </a:pathLst>
          </a:custGeom>
          <a:solidFill>
            <a:srgbClr val="1B3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2927" y="2571750"/>
            <a:ext cx="6969073" cy="1285875"/>
          </a:xfrm>
          <a:custGeom>
            <a:avLst/>
            <a:gdLst/>
            <a:ahLst/>
            <a:cxnLst/>
            <a:rect l="l" t="t" r="r" b="b"/>
            <a:pathLst>
              <a:path w="6648450" h="1285875">
                <a:moveTo>
                  <a:pt x="6648450" y="0"/>
                </a:moveTo>
                <a:lnTo>
                  <a:pt x="0" y="0"/>
                </a:lnTo>
                <a:lnTo>
                  <a:pt x="0" y="1285875"/>
                </a:lnTo>
                <a:lnTo>
                  <a:pt x="6648450" y="1285875"/>
                </a:lnTo>
                <a:lnTo>
                  <a:pt x="6648450" y="0"/>
                </a:lnTo>
                <a:close/>
              </a:path>
            </a:pathLst>
          </a:custGeom>
          <a:solidFill>
            <a:srgbClr val="1B3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36595" y="2750931"/>
            <a:ext cx="1111885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6600" spc="20" dirty="0"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  <a:endParaRPr sz="6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235" y="2609848"/>
            <a:ext cx="6090947" cy="1876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PE" sz="40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Homologação e </a:t>
            </a:r>
            <a:r>
              <a:rPr lang="es-PE" sz="4000" b="1" spc="-1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Rehomologação</a:t>
            </a:r>
            <a:r>
              <a:rPr lang="es-PE" sz="40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
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Carlito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B476EF6-D810-4BC4-BDD4-21153C433F33}"/>
              </a:ext>
            </a:extLst>
          </p:cNvPr>
          <p:cNvSpPr/>
          <p:nvPr/>
        </p:nvSpPr>
        <p:spPr>
          <a:xfrm>
            <a:off x="3329263" y="3154634"/>
            <a:ext cx="432147" cy="464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2941CA0-5B1C-4E85-8A61-B57A53D07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9" name="CuadroTexto 5">
            <a:extLst>
              <a:ext uri="{FF2B5EF4-FFF2-40B4-BE49-F238E27FC236}">
                <a16:creationId xmlns:a16="http://schemas.microsoft.com/office/drawing/2014/main" id="{B8BF8E64-7948-40F6-9F70-FAD0FCEFE5C1}"/>
              </a:ext>
            </a:extLst>
          </p:cNvPr>
          <p:cNvSpPr txBox="1"/>
          <p:nvPr/>
        </p:nvSpPr>
        <p:spPr>
          <a:xfrm>
            <a:off x="3761410" y="4038600"/>
            <a:ext cx="783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preciso fazer para receber cotações e ordens de compra? 
</a:t>
            </a:r>
            <a:endParaRPr lang="es-PE" sz="2400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51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5" name="object 6"/>
          <p:cNvSpPr txBox="1"/>
          <p:nvPr/>
        </p:nvSpPr>
        <p:spPr>
          <a:xfrm>
            <a:off x="304800" y="1510786"/>
            <a:ext cx="11301705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</a:rPr>
              <a:t>Informações importantes:
</a:t>
            </a:r>
          </a:p>
          <a:p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Para acessar cotações e ordens de compra é necessário passar pelo processo de pré-inscrição através do Portal </a:t>
            </a:r>
            <a:r>
              <a:rPr lang="pt-BR" sz="1400" b="1" spc="-40" dirty="0" err="1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Ariba</a:t>
            </a:r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 SIPM. </a:t>
            </a:r>
            <a:r>
              <a:rPr lang="pt-BR" sz="1400" b="1" spc="-40" dirty="0" err="1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Ariba</a:t>
            </a:r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 ainda é o portal oficial de compras da </a:t>
            </a:r>
            <a:r>
              <a:rPr lang="pt-BR" sz="1400" b="1" spc="-40" dirty="0" err="1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Nexa</a:t>
            </a:r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!</a:t>
            </a:r>
            <a:r>
              <a:rPr lang="es-ES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
</a:t>
            </a:r>
            <a:endParaRPr lang="pt-BR" sz="1400" spc="-40" dirty="0">
              <a:latin typeface="Verdana" panose="020B0604030504040204" pitchFamily="34" charset="0"/>
              <a:ea typeface="Verdana" panose="020B0604030504040204" pitchFamily="34" charset="0"/>
              <a:cs typeface="Votorantim Sans Regular"/>
            </a:endParaRPr>
          </a:p>
          <a:p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Veja abaixo as etapas para se cadastrar no Portal Do SIPM de </a:t>
            </a:r>
            <a:r>
              <a:rPr lang="pt-BR" sz="1400" spc="-40" dirty="0" err="1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Ariba</a:t>
            </a: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:
1) Acesse o site </a:t>
            </a: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  <a:hlinkClick r:id="rId2"/>
              </a:rPr>
              <a:t>http://votorantim.supplier.ariba.com/register</a:t>
            </a: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
2) Inclua informações básicas de login
3) Após o registro inicial, uma mensagem de confirmação do usuário será enviada para o e-mail indicado
4) Digite o link que foi enviado para o e-mail para registrar a empresa
</a:t>
            </a:r>
          </a:p>
          <a:p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Após a conclusão do cadastro, o perfil do fornecedor estará disponível para consulta pelos compradores das empresas Votorantim e se houver interesse na área de Compras para continuar com o processo de homologação.</a:t>
            </a:r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 O processo de Homologação do fornecedor é realizado através do </a:t>
            </a:r>
            <a:r>
              <a:rPr lang="pt-BR" sz="1400" b="1" spc="-40" dirty="0" err="1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Izcheck</a:t>
            </a:r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, conforme indicado neste manual. </a:t>
            </a:r>
            <a:r>
              <a:rPr lang="es-ES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
</a:t>
            </a:r>
          </a:p>
          <a:p>
            <a:r>
              <a:rPr lang="pt-BR" sz="1400" u="sng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O processo de </a:t>
            </a:r>
            <a:r>
              <a:rPr lang="pt-BR" sz="1400" u="sng" spc="-40" dirty="0" err="1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pré</a:t>
            </a:r>
            <a:r>
              <a:rPr lang="pt-BR" sz="1400" u="sng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-registro é necessário para que o fornecedor participe dos processos de compra, por isso ter um cadastro ativo é essencial para a continuidade das relações comerciais.
</a:t>
            </a:r>
            <a:endParaRPr lang="pt-BR" sz="1400" b="1" u="sng" spc="-40" dirty="0">
              <a:latin typeface="Verdana" panose="020B0604030504040204" pitchFamily="34" charset="0"/>
              <a:ea typeface="Verdana" panose="020B0604030504040204" pitchFamily="34" charset="0"/>
              <a:cs typeface="Votorantim Sans Regular"/>
            </a:endParaRP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967524A7-D207-4555-A325-1294D4302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900" y="377699"/>
            <a:ext cx="8140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Homologação do fornecedor
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55DD7AA-AEC3-4466-9378-C8244D4C496E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4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4" y="0"/>
            <a:ext cx="337209" cy="826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324754" cy="826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869" y="2638186"/>
            <a:ext cx="3886199" cy="6310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08685" marR="5080" lvl="0" indent="-895985">
              <a:lnSpc>
                <a:spcPct val="100699"/>
              </a:lnSpc>
              <a:spcBef>
                <a:spcPts val="65"/>
              </a:spcBef>
              <a:defRPr/>
            </a:pPr>
            <a:r>
              <a:rPr lang="es-PE" sz="4350" b="1" spc="-5" dirty="0">
                <a:solidFill>
                  <a:srgbClr val="CC0F79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CONTEÚDO</a:t>
            </a:r>
            <a:endParaRPr kumimoji="0" sz="4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877496" y="3197554"/>
            <a:ext cx="3288321" cy="144198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01614" y="1062231"/>
            <a:ext cx="565115" cy="55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 flipH="1">
            <a:off x="5243574" y="457201"/>
            <a:ext cx="59786" cy="5996124"/>
          </a:xfrm>
          <a:custGeom>
            <a:avLst/>
            <a:gdLst/>
            <a:ahLst/>
            <a:cxnLst/>
            <a:rect l="l" t="t" r="r" b="b"/>
            <a:pathLst>
              <a:path h="3924935">
                <a:moveTo>
                  <a:pt x="0" y="0"/>
                </a:moveTo>
                <a:lnTo>
                  <a:pt x="0" y="392468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5139" y="999513"/>
            <a:ext cx="3618316" cy="97719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5875">
              <a:spcBef>
                <a:spcPts val="475"/>
              </a:spcBef>
            </a:pPr>
            <a:r>
              <a:rPr lang="es-PE" sz="2150" spc="10" dirty="0">
                <a:solidFill>
                  <a:srgbClr val="1B38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importantes
</a:t>
            </a:r>
            <a:r>
              <a:rPr lang="pt-BR" sz="1400" spc="5" dirty="0">
                <a:solidFill>
                  <a:srgbClr val="7E7E7E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Contato inicial 
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2B2CBA55-5EA8-4E9B-B504-7D2E8DBDD6E7}"/>
              </a:ext>
            </a:extLst>
          </p:cNvPr>
          <p:cNvSpPr/>
          <p:nvPr/>
        </p:nvSpPr>
        <p:spPr>
          <a:xfrm>
            <a:off x="5629950" y="4273361"/>
            <a:ext cx="553342" cy="55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A87AD1FD-70E2-4B83-836C-19D426E86E81}"/>
              </a:ext>
            </a:extLst>
          </p:cNvPr>
          <p:cNvSpPr txBox="1"/>
          <p:nvPr/>
        </p:nvSpPr>
        <p:spPr>
          <a:xfrm>
            <a:off x="6286121" y="4243024"/>
            <a:ext cx="3119057" cy="67133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875" lvl="0">
              <a:spcBef>
                <a:spcPts val="475"/>
              </a:spcBef>
              <a:defRPr/>
            </a:pPr>
            <a:r>
              <a:rPr lang="es-ES" sz="2150" spc="10" dirty="0" err="1">
                <a:solidFill>
                  <a:srgbClr val="1B38B8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Reanálise</a:t>
            </a:r>
            <a:endParaRPr lang="es-ES" sz="2150" spc="10" dirty="0">
              <a:solidFill>
                <a:srgbClr val="1B38B8"/>
              </a:solidFill>
              <a:latin typeface="Verdana" panose="020B0604030504040204" pitchFamily="34" charset="0"/>
              <a:ea typeface="Verdana" panose="020B0604030504040204" pitchFamily="34" charset="0"/>
              <a:cs typeface="Carlito"/>
            </a:endParaRPr>
          </a:p>
          <a:p>
            <a:pPr marL="15875" lvl="0">
              <a:spcBef>
                <a:spcPts val="475"/>
              </a:spcBef>
              <a:defRPr/>
            </a:pPr>
            <a:r>
              <a:rPr lang="pt-BR" sz="1400" spc="-5" dirty="0">
                <a:solidFill>
                  <a:srgbClr val="7E7E7E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Documentos de suporte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A39E7FF9-5AE5-446A-947F-7BA4596EC88F}"/>
              </a:ext>
            </a:extLst>
          </p:cNvPr>
          <p:cNvSpPr/>
          <p:nvPr/>
        </p:nvSpPr>
        <p:spPr>
          <a:xfrm>
            <a:off x="5615023" y="2638186"/>
            <a:ext cx="553342" cy="55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2ACC09A0-E2EB-4A11-84C1-36310BCF7A19}"/>
              </a:ext>
            </a:extLst>
          </p:cNvPr>
          <p:cNvSpPr txBox="1"/>
          <p:nvPr/>
        </p:nvSpPr>
        <p:spPr>
          <a:xfrm>
            <a:off x="6270177" y="2577512"/>
            <a:ext cx="4004114" cy="100219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875" lvl="0">
              <a:spcBef>
                <a:spcPts val="475"/>
              </a:spcBef>
              <a:defRPr/>
            </a:pPr>
            <a:r>
              <a:rPr lang="es-ES" sz="2150" spc="10" dirty="0">
                <a:solidFill>
                  <a:srgbClr val="1B38B8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Homologação e </a:t>
            </a:r>
            <a:r>
              <a:rPr lang="es-ES" sz="2150" spc="10" dirty="0" err="1">
                <a:solidFill>
                  <a:srgbClr val="1B38B8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Rehomologação</a:t>
            </a:r>
            <a:r>
              <a:rPr lang="es-ES" sz="2150" spc="10" dirty="0">
                <a:solidFill>
                  <a:srgbClr val="1B38B8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
</a:t>
            </a:r>
            <a:r>
              <a:rPr lang="pt-BR" sz="1400" spc="-5" dirty="0">
                <a:solidFill>
                  <a:srgbClr val="7E7E7E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Processo de avaliação </a:t>
            </a:r>
            <a:r>
              <a:rPr lang="pt-BR" sz="1400" spc="-5" dirty="0" err="1">
                <a:solidFill>
                  <a:srgbClr val="7E7E7E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Izcheck</a:t>
            </a:r>
            <a:r>
              <a:rPr lang="pt-BR" sz="1400" spc="-5" dirty="0">
                <a:solidFill>
                  <a:srgbClr val="7E7E7E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 + </a:t>
            </a:r>
            <a:r>
              <a:rPr lang="pt-BR" sz="1400" spc="-5" dirty="0" err="1">
                <a:solidFill>
                  <a:srgbClr val="7E7E7E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Ariba</a:t>
            </a:r>
            <a:endParaRPr lang="pt-BR" sz="1400" spc="-5" dirty="0">
              <a:solidFill>
                <a:srgbClr val="7E7E7E"/>
              </a:solidFill>
              <a:latin typeface="Verdana" panose="020B0604030504040204" pitchFamily="34" charset="0"/>
              <a:ea typeface="Verdana" panose="020B0604030504040204" pitchFamily="34" charset="0"/>
              <a:cs typeface="Carlito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31F3DC7-983A-409F-A6B2-B156B7C40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5" name="object 6"/>
          <p:cNvSpPr txBox="1"/>
          <p:nvPr/>
        </p:nvSpPr>
        <p:spPr>
          <a:xfrm>
            <a:off x="157772" y="1361965"/>
            <a:ext cx="12034228" cy="757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Acesse o site </a:t>
            </a:r>
            <a:r>
              <a:rPr lang="pt-BR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 //votorantim.supplier.ariba.com/</a:t>
            </a:r>
            <a:r>
              <a:rPr lang="pt-BR" sz="1400" b="1" dirty="0" err="1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</a:t>
            </a:r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Preencha as informações da empresa
</a:t>
            </a: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377C48BC-32BB-4720-BA40-48CD3AD9DE4B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CEE82824-3ECE-475A-AF02-E6A67895DDB0}"/>
              </a:ext>
            </a:extLst>
          </p:cNvPr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13F33C5-3277-4C61-830E-A8566B855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13798"/>
            <a:ext cx="8048625" cy="446722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40E7B4B-5F53-4B6A-9DC6-98D1B8D8E96E}"/>
              </a:ext>
            </a:extLst>
          </p:cNvPr>
          <p:cNvSpPr/>
          <p:nvPr/>
        </p:nvSpPr>
        <p:spPr>
          <a:xfrm>
            <a:off x="3810000" y="4114801"/>
            <a:ext cx="2819400" cy="2366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68D4AF2-7D52-422F-A1AD-996CE55D78D9}"/>
              </a:ext>
            </a:extLst>
          </p:cNvPr>
          <p:cNvSpPr/>
          <p:nvPr/>
        </p:nvSpPr>
        <p:spPr>
          <a:xfrm>
            <a:off x="1752600" y="3414181"/>
            <a:ext cx="2819400" cy="385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073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5" name="object 6"/>
          <p:cNvSpPr txBox="1"/>
          <p:nvPr/>
        </p:nvSpPr>
        <p:spPr>
          <a:xfrm>
            <a:off x="76200" y="1418662"/>
            <a:ext cx="11582400" cy="203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Em sequência, preencha os dados do usuário (todos os campos marcados com * são obrigatórios).
</a:t>
            </a:r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Importante</a:t>
            </a: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:, No campo "Nome de usuário" você deve incluir o e-mail no entanto Registre mais de um CNPJ, o sistema não aceita o mesmo nome de usuário para mais de 1 registro, neste caso, você pode incluir o e-mail com alguns caracteres para diferenciá-lo.
</a:t>
            </a:r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Por exemplo</a:t>
            </a: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: no 1º disco: contatocomercial1@vcimentos.com, o 2º. Registre-se contactol2@ vcimentos.com
É importante não incluir e-mail pessoal, facilitando assim o gerenciamento e recuperação de login e senha.
Essa diferenciação é apenas para o "nome de usuário", no entanto, para o campo "e-mail", o sistema concorda em ser o mesmo para vários registros.
 </a:t>
            </a: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20420D3F-8170-4D12-8E77-33709F90E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7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2201E366-FE2E-4D79-95D4-F0579FD8677E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E54C1E08-ABDD-46B7-B10D-DF5A87268F8C}"/>
              </a:ext>
            </a:extLst>
          </p:cNvPr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1D6A8A-DF01-4240-B027-1A8113D21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37178"/>
            <a:ext cx="8213606" cy="355683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39D4757-763D-422D-974F-3C8831159B17}"/>
              </a:ext>
            </a:extLst>
          </p:cNvPr>
          <p:cNvSpPr/>
          <p:nvPr/>
        </p:nvSpPr>
        <p:spPr>
          <a:xfrm>
            <a:off x="3581400" y="3810000"/>
            <a:ext cx="30480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26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"/>
          <p:cNvSpPr txBox="1"/>
          <p:nvPr/>
        </p:nvSpPr>
        <p:spPr>
          <a:xfrm>
            <a:off x="228600" y="1591435"/>
            <a:ext cx="12034228" cy="500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Leia e avalie se você concorda com os Termos de </a:t>
            </a:r>
            <a:r>
              <a:rPr lang="pt-BR" sz="1400" spc="-40" dirty="0" err="1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Ariba</a:t>
            </a: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 e, em seguida, clique em "Registrar"
</a:t>
            </a: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B25E890E-0AA4-4C78-9470-D4EF9207BB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7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BE6D4E54-4DCE-42AE-9F8F-D95B5D3892CA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AF0DC65-7A9D-467F-A794-452CB404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36383"/>
            <a:ext cx="11700937" cy="286241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4EF9BF2-39FF-436F-9F3B-70BC4A02FDE1}"/>
              </a:ext>
            </a:extLst>
          </p:cNvPr>
          <p:cNvSpPr/>
          <p:nvPr/>
        </p:nvSpPr>
        <p:spPr>
          <a:xfrm>
            <a:off x="258510" y="4343400"/>
            <a:ext cx="27489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DFE2E00-442A-49A4-ABA4-44B88DAE918D}"/>
              </a:ext>
            </a:extLst>
          </p:cNvPr>
          <p:cNvSpPr/>
          <p:nvPr/>
        </p:nvSpPr>
        <p:spPr>
          <a:xfrm>
            <a:off x="10058400" y="4953000"/>
            <a:ext cx="914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77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5" name="object 6"/>
          <p:cNvSpPr txBox="1"/>
          <p:nvPr/>
        </p:nvSpPr>
        <p:spPr>
          <a:xfrm>
            <a:off x="157772" y="1514475"/>
            <a:ext cx="12034228" cy="496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Se o sistema exibir a mensagem abaixo, significa que você identificou que a empresa pode já ter registrado um </a:t>
            </a:r>
            <a:r>
              <a:rPr lang="pt-BR" sz="1400" spc="-40" dirty="0" err="1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Ariba</a:t>
            </a: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.
</a:t>
            </a:r>
          </a:p>
        </p:txBody>
      </p:sp>
      <p:sp>
        <p:nvSpPr>
          <p:cNvPr id="22" name="object 6"/>
          <p:cNvSpPr txBox="1"/>
          <p:nvPr/>
        </p:nvSpPr>
        <p:spPr>
          <a:xfrm>
            <a:off x="129868" y="4020249"/>
            <a:ext cx="12034228" cy="496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Se você quiser prosseguir com o registro da conta, clique em "Continuar com a criação da conta".
</a:t>
            </a: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44D62E58-0489-4821-9262-0F24C1F030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7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A0B8079-54D2-421E-9F73-E02EC0A38764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348CD03-8EF1-42D6-93D7-AEA1E62E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19570"/>
            <a:ext cx="4810125" cy="183832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8F348D59-BE4C-4828-AE48-E79B4EABB9B4}"/>
              </a:ext>
            </a:extLst>
          </p:cNvPr>
          <p:cNvSpPr/>
          <p:nvPr/>
        </p:nvSpPr>
        <p:spPr>
          <a:xfrm>
            <a:off x="3581400" y="2075926"/>
            <a:ext cx="4114800" cy="1447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3DB1D08-ECF1-4CCF-898D-186B4ADF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94" y="4468623"/>
            <a:ext cx="10163175" cy="20574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5230F55-711F-4FBB-8872-C48768728858}"/>
              </a:ext>
            </a:extLst>
          </p:cNvPr>
          <p:cNvSpPr/>
          <p:nvPr/>
        </p:nvSpPr>
        <p:spPr>
          <a:xfrm>
            <a:off x="4853189" y="5732770"/>
            <a:ext cx="2309611" cy="442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22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5" name="object 6"/>
          <p:cNvSpPr txBox="1"/>
          <p:nvPr/>
        </p:nvSpPr>
        <p:spPr>
          <a:xfrm>
            <a:off x="157772" y="1436911"/>
            <a:ext cx="12034228" cy="757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O sistema exibirá a seguinte mensagem. Antes de clicar nos botões abaixo, confirme que recebeu o e-mail.
Você também pode encaminhar um e-mail ou registrar um e-mail adicional nesta conta.
</a:t>
            </a: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5AF080C8-6D20-48B4-A422-1F12DA52E1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7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A3B17B4-6C4D-4A1D-8568-9EDF9DBD4217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3C7E4AA-5D07-4100-AE1A-6E93E01D5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11" y="1923115"/>
            <a:ext cx="9914576" cy="460960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9B26B4C-E73D-41F5-8447-A3D8F6720293}"/>
              </a:ext>
            </a:extLst>
          </p:cNvPr>
          <p:cNvSpPr/>
          <p:nvPr/>
        </p:nvSpPr>
        <p:spPr>
          <a:xfrm>
            <a:off x="7836794" y="3049056"/>
            <a:ext cx="2309611" cy="442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70A801F-E5C9-4F38-AE51-A5CD232E0EC7}"/>
              </a:ext>
            </a:extLst>
          </p:cNvPr>
          <p:cNvSpPr/>
          <p:nvPr/>
        </p:nvSpPr>
        <p:spPr>
          <a:xfrm>
            <a:off x="1143000" y="4800600"/>
            <a:ext cx="931475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92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5" name="object 6"/>
          <p:cNvSpPr txBox="1"/>
          <p:nvPr/>
        </p:nvSpPr>
        <p:spPr>
          <a:xfrm>
            <a:off x="157772" y="1361965"/>
            <a:ext cx="12034228" cy="496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Após terminar o cadastro inicial, você receberá um e-mail para ativar sua conta e registrar o processo de homologação
</a:t>
            </a: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7BDA428D-6FF9-49F1-950E-070932F81B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7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1444A3E6-F592-431E-9C98-FB972DA0773F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17473DB-B65C-4720-83B0-08C6B27ACFBE}"/>
              </a:ext>
            </a:extLst>
          </p:cNvPr>
          <p:cNvSpPr/>
          <p:nvPr/>
        </p:nvSpPr>
        <p:spPr>
          <a:xfrm>
            <a:off x="2971800" y="3082650"/>
            <a:ext cx="914400" cy="21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1D98E7D-A74D-47D1-A4BF-3017D9B3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45738"/>
            <a:ext cx="7710816" cy="48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5" name="object 6"/>
          <p:cNvSpPr txBox="1"/>
          <p:nvPr/>
        </p:nvSpPr>
        <p:spPr>
          <a:xfrm>
            <a:off x="318135" y="1525708"/>
            <a:ext cx="11253200" cy="1029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Caso para acessar o link enviado por e-mail, a mensagem "Link Expirado" aparece, o acesso à plataforma pode ser feito através do link:</a:t>
            </a:r>
          </a:p>
          <a:p>
            <a:pPr marL="12700" marR="5080" algn="l" rtl="0">
              <a:lnSpc>
                <a:spcPct val="115399"/>
              </a:lnSpc>
              <a:spcBef>
                <a:spcPts val="100"/>
              </a:spcBef>
            </a:pPr>
            <a:r>
              <a:rPr lang="pt-BR" sz="1400" b="1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 </a:t>
            </a:r>
            <a:r>
              <a:rPr lang="pt-BR" sz="1400" b="1" u="sng" dirty="0">
                <a:latin typeface="Verdana" panose="020B0604030504040204" pitchFamily="34" charset="0"/>
                <a:ea typeface="Verdana" panose="020B0604030504040204" pitchFamily="34" charset="0"/>
                <a:hlinkClick r:id="rId2" tooltip="http://votorantim-t.supplier-2.ariba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http://votorantim-t.supplier-2.ariba.com/</a:t>
            </a:r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algn="l" rtl="0">
              <a:lnSpc>
                <a:spcPct val="115399"/>
              </a:lnSpc>
              <a:spcBef>
                <a:spcPts val="100"/>
              </a:spcBef>
            </a:pPr>
            <a:endParaRPr lang="pt-BR" sz="1400" spc="-40" dirty="0">
              <a:latin typeface="Verdana" panose="020B0604030504040204" pitchFamily="34" charset="0"/>
              <a:ea typeface="Verdana" panose="020B0604030504040204" pitchFamily="34" charset="0"/>
              <a:cs typeface="Votorantim Sans Regular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8041532" cy="2286000"/>
          </a:xfrm>
          <a:prstGeom prst="rect">
            <a:avLst/>
          </a:prstGeom>
        </p:spPr>
      </p:pic>
      <p:sp>
        <p:nvSpPr>
          <p:cNvPr id="21" name="object 14">
            <a:extLst>
              <a:ext uri="{FF2B5EF4-FFF2-40B4-BE49-F238E27FC236}">
                <a16:creationId xmlns:a16="http://schemas.microsoft.com/office/drawing/2014/main" id="{3CAF98AC-9AC4-4277-9296-0A54AF26F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7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06396071-5DF7-48A2-AC53-E09372A52BD7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76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6"/>
          <p:cNvSpPr txBox="1"/>
          <p:nvPr/>
        </p:nvSpPr>
        <p:spPr>
          <a:xfrm>
            <a:off x="248992" y="1476457"/>
            <a:ext cx="11269075" cy="1029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pt-BR" sz="1400" spc="-40" dirty="0">
                <a:latin typeface="Verdana" panose="020B0604030504040204" pitchFamily="34" charset="0"/>
                <a:ea typeface="Verdana" panose="020B0604030504040204" pitchFamily="34" charset="0"/>
                <a:cs typeface="Votorantim Sans Regular"/>
              </a:rPr>
              <a:t>Para prosseguir, deve-se fazer login com o nome de usuário e senha criados na etapa anterior.
Nota: Se você esqueceu seu nome de usuário e senha, clique no item "Esqueci o nome de usuário ou senha". O sistema pedirá que você valide algumas informações e envie um e-mail com todos os nomes dos usuários registrados
</a:t>
            </a: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A4830231-D806-405F-8061-C5EB83352C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7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92CC76CC-3E11-444A-8403-B12D89901D96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E0C97BA-B166-420A-BEC9-A21AA9C2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4267200" cy="397844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11E26C3-0FC0-4A27-AED8-268CC8B1FFE9}"/>
              </a:ext>
            </a:extLst>
          </p:cNvPr>
          <p:cNvSpPr/>
          <p:nvPr/>
        </p:nvSpPr>
        <p:spPr>
          <a:xfrm>
            <a:off x="1981200" y="6322852"/>
            <a:ext cx="3048000" cy="339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917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2200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1996">
            <a:solidFill>
              <a:srgbClr val="06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85DEBA29-D872-4398-B452-7BFA8D9E538B}"/>
              </a:ext>
            </a:extLst>
          </p:cNvPr>
          <p:cNvSpPr txBox="1"/>
          <p:nvPr/>
        </p:nvSpPr>
        <p:spPr>
          <a:xfrm>
            <a:off x="248993" y="1476457"/>
            <a:ext cx="11333408" cy="754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15399"/>
              </a:lnSpc>
              <a:spcBef>
                <a:spcPts val="100"/>
              </a:spcBef>
              <a:defRPr sz="1400" spc="-40">
                <a:solidFill>
                  <a:srgbClr val="717E86"/>
                </a:solidFill>
                <a:latin typeface="Votorantim Sans Regular"/>
                <a:cs typeface="Votorantim Sans Regular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que identifiquemos o </a:t>
            </a:r>
            <a:r>
              <a:rPr 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-registro, é necessário que você nos informe para qual ANID + CNPJ que a atualização foi feita. Para localizar o ANID, siga os passos: Perfil da empresa &gt; Visão geral &gt; Básica &gt; ID de Rede (ANID). 
</a:t>
            </a:r>
          </a:p>
        </p:txBody>
      </p:sp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3384A90-C3AC-4368-9490-D152317D6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4" y="2306326"/>
            <a:ext cx="11804252" cy="184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object 14">
            <a:extLst>
              <a:ext uri="{FF2B5EF4-FFF2-40B4-BE49-F238E27FC236}">
                <a16:creationId xmlns:a16="http://schemas.microsoft.com/office/drawing/2014/main" id="{C7932DD8-9735-4671-8020-0BC0264161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457" y="263532"/>
            <a:ext cx="8140700" cy="570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Portal Ariba SIPM </a:t>
            </a:r>
            <a:b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1" kern="1200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Como realizar o cadastro inicial</a:t>
            </a:r>
            <a:endParaRPr sz="1800" b="1" kern="1200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1500F75-6F71-42BD-83B7-94BC2450A039}"/>
              </a:ext>
            </a:extLst>
          </p:cNvPr>
          <p:cNvSpPr/>
          <p:nvPr/>
        </p:nvSpPr>
        <p:spPr>
          <a:xfrm flipV="1">
            <a:off x="187199" y="792000"/>
            <a:ext cx="6480000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2F9C5C6-8B0A-4A50-80E1-AC3528B48D59}"/>
              </a:ext>
            </a:extLst>
          </p:cNvPr>
          <p:cNvSpPr txBox="1"/>
          <p:nvPr/>
        </p:nvSpPr>
        <p:spPr>
          <a:xfrm>
            <a:off x="182457" y="4526637"/>
            <a:ext cx="11333408" cy="496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ct val="115399"/>
              </a:lnSpc>
              <a:spcBef>
                <a:spcPts val="100"/>
              </a:spcBef>
              <a:defRPr sz="1400" spc="-40">
                <a:solidFill>
                  <a:srgbClr val="717E86"/>
                </a:solidFill>
                <a:latin typeface="Votorantim Sans Regular"/>
                <a:cs typeface="Votorantim Sans Regular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Observação: O campo “Solicitado pelo cliente” não deve ser mais atualizado, pois a Homologação da Nexa ocorrerá via </a:t>
            </a:r>
            <a:r>
              <a:rPr 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Izcheck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30372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19750"/>
            <a:ext cx="904875" cy="1238250"/>
          </a:xfrm>
          <a:custGeom>
            <a:avLst/>
            <a:gdLst/>
            <a:ahLst/>
            <a:cxnLst/>
            <a:rect l="l" t="t" r="r" b="b"/>
            <a:pathLst>
              <a:path w="904875" h="1238250">
                <a:moveTo>
                  <a:pt x="175768" y="0"/>
                </a:moveTo>
                <a:lnTo>
                  <a:pt x="116497" y="1930"/>
                </a:lnTo>
                <a:lnTo>
                  <a:pt x="58042" y="7696"/>
                </a:lnTo>
                <a:lnTo>
                  <a:pt x="0" y="17424"/>
                </a:lnTo>
                <a:lnTo>
                  <a:pt x="0" y="544461"/>
                </a:lnTo>
                <a:lnTo>
                  <a:pt x="11338" y="545490"/>
                </a:lnTo>
                <a:lnTo>
                  <a:pt x="38543" y="549821"/>
                </a:lnTo>
                <a:lnTo>
                  <a:pt x="88541" y="563702"/>
                </a:lnTo>
                <a:lnTo>
                  <a:pt x="132664" y="584504"/>
                </a:lnTo>
                <a:lnTo>
                  <a:pt x="170903" y="612254"/>
                </a:lnTo>
                <a:lnTo>
                  <a:pt x="203263" y="646925"/>
                </a:lnTo>
                <a:lnTo>
                  <a:pt x="229730" y="688530"/>
                </a:lnTo>
                <a:lnTo>
                  <a:pt x="250329" y="737082"/>
                </a:lnTo>
                <a:lnTo>
                  <a:pt x="265036" y="792556"/>
                </a:lnTo>
                <a:lnTo>
                  <a:pt x="273862" y="854963"/>
                </a:lnTo>
                <a:lnTo>
                  <a:pt x="276809" y="924306"/>
                </a:lnTo>
                <a:lnTo>
                  <a:pt x="276809" y="1238080"/>
                </a:lnTo>
                <a:lnTo>
                  <a:pt x="904544" y="1238080"/>
                </a:lnTo>
                <a:lnTo>
                  <a:pt x="904544" y="844435"/>
                </a:lnTo>
                <a:lnTo>
                  <a:pt x="904138" y="808151"/>
                </a:lnTo>
                <a:lnTo>
                  <a:pt x="900899" y="737844"/>
                </a:lnTo>
                <a:lnTo>
                  <a:pt x="894422" y="670560"/>
                </a:lnTo>
                <a:lnTo>
                  <a:pt x="884707" y="606298"/>
                </a:lnTo>
                <a:lnTo>
                  <a:pt x="871753" y="545058"/>
                </a:lnTo>
                <a:lnTo>
                  <a:pt x="855560" y="486829"/>
                </a:lnTo>
                <a:lnTo>
                  <a:pt x="836142" y="431634"/>
                </a:lnTo>
                <a:lnTo>
                  <a:pt x="813473" y="379450"/>
                </a:lnTo>
                <a:lnTo>
                  <a:pt x="787565" y="330288"/>
                </a:lnTo>
                <a:lnTo>
                  <a:pt x="758431" y="284137"/>
                </a:lnTo>
                <a:lnTo>
                  <a:pt x="726046" y="241007"/>
                </a:lnTo>
                <a:lnTo>
                  <a:pt x="688695" y="199059"/>
                </a:lnTo>
                <a:lnTo>
                  <a:pt x="646696" y="159346"/>
                </a:lnTo>
                <a:lnTo>
                  <a:pt x="601878" y="124053"/>
                </a:lnTo>
                <a:lnTo>
                  <a:pt x="554228" y="93179"/>
                </a:lnTo>
                <a:lnTo>
                  <a:pt x="503770" y="66700"/>
                </a:lnTo>
                <a:lnTo>
                  <a:pt x="450481" y="44653"/>
                </a:lnTo>
                <a:lnTo>
                  <a:pt x="394373" y="27012"/>
                </a:lnTo>
                <a:lnTo>
                  <a:pt x="335445" y="13779"/>
                </a:lnTo>
                <a:lnTo>
                  <a:pt x="273685" y="4965"/>
                </a:lnTo>
                <a:lnTo>
                  <a:pt x="209118" y="546"/>
                </a:lnTo>
                <a:lnTo>
                  <a:pt x="175768" y="0"/>
                </a:lnTo>
                <a:close/>
              </a:path>
            </a:pathLst>
          </a:custGeom>
          <a:solidFill>
            <a:srgbClr val="1B3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43550" y="0"/>
            <a:ext cx="6648450" cy="6863715"/>
            <a:chOff x="5543550" y="0"/>
            <a:chExt cx="6648450" cy="6863715"/>
          </a:xfrm>
        </p:grpSpPr>
        <p:sp>
          <p:nvSpPr>
            <p:cNvPr id="5" name="object 5"/>
            <p:cNvSpPr/>
            <p:nvPr/>
          </p:nvSpPr>
          <p:spPr>
            <a:xfrm>
              <a:off x="11934416" y="0"/>
              <a:ext cx="248341" cy="68636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43550" y="2571750"/>
              <a:ext cx="6648450" cy="1285875"/>
            </a:xfrm>
            <a:custGeom>
              <a:avLst/>
              <a:gdLst/>
              <a:ahLst/>
              <a:cxnLst/>
              <a:rect l="l" t="t" r="r" b="b"/>
              <a:pathLst>
                <a:path w="6648450" h="1285875">
                  <a:moveTo>
                    <a:pt x="6648450" y="0"/>
                  </a:moveTo>
                  <a:lnTo>
                    <a:pt x="0" y="0"/>
                  </a:lnTo>
                  <a:lnTo>
                    <a:pt x="0" y="1285875"/>
                  </a:lnTo>
                  <a:lnTo>
                    <a:pt x="6648450" y="1285875"/>
                  </a:lnTo>
                  <a:lnTo>
                    <a:pt x="6648450" y="0"/>
                  </a:lnTo>
                  <a:close/>
                </a:path>
              </a:pathLst>
            </a:custGeom>
            <a:solidFill>
              <a:srgbClr val="1B3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82390" y="2669048"/>
            <a:ext cx="1111885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spc="20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pt-BR" sz="6600" spc="2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sz="6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2301" y="2867821"/>
            <a:ext cx="6090947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PE" sz="4000" b="1" spc="5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Reanálise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Carlito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26B90D8-0D0E-4ABF-980D-763112078870}"/>
              </a:ext>
            </a:extLst>
          </p:cNvPr>
          <p:cNvSpPr/>
          <p:nvPr/>
        </p:nvSpPr>
        <p:spPr>
          <a:xfrm>
            <a:off x="3705090" y="3057951"/>
            <a:ext cx="432147" cy="464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35DFBB8-FEFF-4499-9ABA-2EF8FFB5E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19750"/>
            <a:ext cx="904875" cy="1238250"/>
          </a:xfrm>
          <a:custGeom>
            <a:avLst/>
            <a:gdLst/>
            <a:ahLst/>
            <a:cxnLst/>
            <a:rect l="l" t="t" r="r" b="b"/>
            <a:pathLst>
              <a:path w="904875" h="1238250">
                <a:moveTo>
                  <a:pt x="175768" y="0"/>
                </a:moveTo>
                <a:lnTo>
                  <a:pt x="116497" y="1930"/>
                </a:lnTo>
                <a:lnTo>
                  <a:pt x="58042" y="7696"/>
                </a:lnTo>
                <a:lnTo>
                  <a:pt x="0" y="17424"/>
                </a:lnTo>
                <a:lnTo>
                  <a:pt x="0" y="544461"/>
                </a:lnTo>
                <a:lnTo>
                  <a:pt x="11338" y="545490"/>
                </a:lnTo>
                <a:lnTo>
                  <a:pt x="38543" y="549821"/>
                </a:lnTo>
                <a:lnTo>
                  <a:pt x="88541" y="563702"/>
                </a:lnTo>
                <a:lnTo>
                  <a:pt x="132664" y="584504"/>
                </a:lnTo>
                <a:lnTo>
                  <a:pt x="170903" y="612254"/>
                </a:lnTo>
                <a:lnTo>
                  <a:pt x="203263" y="646925"/>
                </a:lnTo>
                <a:lnTo>
                  <a:pt x="229730" y="688530"/>
                </a:lnTo>
                <a:lnTo>
                  <a:pt x="250329" y="737082"/>
                </a:lnTo>
                <a:lnTo>
                  <a:pt x="265036" y="792556"/>
                </a:lnTo>
                <a:lnTo>
                  <a:pt x="273862" y="854963"/>
                </a:lnTo>
                <a:lnTo>
                  <a:pt x="276809" y="924306"/>
                </a:lnTo>
                <a:lnTo>
                  <a:pt x="276809" y="1238080"/>
                </a:lnTo>
                <a:lnTo>
                  <a:pt x="904544" y="1238080"/>
                </a:lnTo>
                <a:lnTo>
                  <a:pt x="904544" y="844435"/>
                </a:lnTo>
                <a:lnTo>
                  <a:pt x="904138" y="808151"/>
                </a:lnTo>
                <a:lnTo>
                  <a:pt x="900899" y="737844"/>
                </a:lnTo>
                <a:lnTo>
                  <a:pt x="894422" y="670560"/>
                </a:lnTo>
                <a:lnTo>
                  <a:pt x="884707" y="606298"/>
                </a:lnTo>
                <a:lnTo>
                  <a:pt x="871753" y="545058"/>
                </a:lnTo>
                <a:lnTo>
                  <a:pt x="855560" y="486829"/>
                </a:lnTo>
                <a:lnTo>
                  <a:pt x="836142" y="431634"/>
                </a:lnTo>
                <a:lnTo>
                  <a:pt x="813473" y="379450"/>
                </a:lnTo>
                <a:lnTo>
                  <a:pt x="787565" y="330288"/>
                </a:lnTo>
                <a:lnTo>
                  <a:pt x="758431" y="284137"/>
                </a:lnTo>
                <a:lnTo>
                  <a:pt x="726046" y="241007"/>
                </a:lnTo>
                <a:lnTo>
                  <a:pt x="688695" y="199059"/>
                </a:lnTo>
                <a:lnTo>
                  <a:pt x="646696" y="159346"/>
                </a:lnTo>
                <a:lnTo>
                  <a:pt x="601878" y="124053"/>
                </a:lnTo>
                <a:lnTo>
                  <a:pt x="554228" y="93179"/>
                </a:lnTo>
                <a:lnTo>
                  <a:pt x="503770" y="66700"/>
                </a:lnTo>
                <a:lnTo>
                  <a:pt x="450481" y="44653"/>
                </a:lnTo>
                <a:lnTo>
                  <a:pt x="394373" y="27012"/>
                </a:lnTo>
                <a:lnTo>
                  <a:pt x="335445" y="13779"/>
                </a:lnTo>
                <a:lnTo>
                  <a:pt x="273685" y="4965"/>
                </a:lnTo>
                <a:lnTo>
                  <a:pt x="209118" y="546"/>
                </a:lnTo>
                <a:lnTo>
                  <a:pt x="175768" y="0"/>
                </a:lnTo>
                <a:close/>
              </a:path>
            </a:pathLst>
          </a:custGeom>
          <a:solidFill>
            <a:srgbClr val="1B3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222927" y="0"/>
            <a:ext cx="6969073" cy="6863642"/>
            <a:chOff x="5222927" y="0"/>
            <a:chExt cx="6969073" cy="6863642"/>
          </a:xfrm>
        </p:grpSpPr>
        <p:sp>
          <p:nvSpPr>
            <p:cNvPr id="5" name="object 5"/>
            <p:cNvSpPr/>
            <p:nvPr/>
          </p:nvSpPr>
          <p:spPr>
            <a:xfrm>
              <a:off x="11934416" y="0"/>
              <a:ext cx="248341" cy="68636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22927" y="2571750"/>
              <a:ext cx="6969073" cy="1285875"/>
            </a:xfrm>
            <a:custGeom>
              <a:avLst/>
              <a:gdLst/>
              <a:ahLst/>
              <a:cxnLst/>
              <a:rect l="l" t="t" r="r" b="b"/>
              <a:pathLst>
                <a:path w="6648450" h="1285875">
                  <a:moveTo>
                    <a:pt x="6648450" y="0"/>
                  </a:moveTo>
                  <a:lnTo>
                    <a:pt x="0" y="0"/>
                  </a:lnTo>
                  <a:lnTo>
                    <a:pt x="0" y="1285875"/>
                  </a:lnTo>
                  <a:lnTo>
                    <a:pt x="6648450" y="1285875"/>
                  </a:lnTo>
                  <a:lnTo>
                    <a:pt x="6648450" y="0"/>
                  </a:lnTo>
                  <a:close/>
                </a:path>
              </a:pathLst>
            </a:custGeom>
            <a:solidFill>
              <a:srgbClr val="1B3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39112" y="2739504"/>
            <a:ext cx="1111885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spc="20" dirty="0">
                <a:latin typeface="Verdana" panose="020B0604030504040204" pitchFamily="34" charset="0"/>
                <a:ea typeface="Verdana" panose="020B0604030504040204" pitchFamily="34" charset="0"/>
              </a:rPr>
              <a:t>01</a:t>
            </a:r>
            <a:endParaRPr sz="6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6400" y="2911493"/>
            <a:ext cx="7862316" cy="11374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PE" sz="36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Informações importantes
</a:t>
            </a:r>
            <a:endParaRPr sz="3600" b="1" dirty="0">
              <a:latin typeface="Verdana" panose="020B0604030504040204" pitchFamily="34" charset="0"/>
              <a:ea typeface="Verdana" panose="020B0604030504040204" pitchFamily="34" charset="0"/>
              <a:cs typeface="Carlito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B476EF6-D810-4BC4-BDD4-21153C433F33}"/>
              </a:ext>
            </a:extLst>
          </p:cNvPr>
          <p:cNvSpPr/>
          <p:nvPr/>
        </p:nvSpPr>
        <p:spPr>
          <a:xfrm>
            <a:off x="3331780" y="3143207"/>
            <a:ext cx="432147" cy="464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C422148-4EAA-4CF5-B08C-C531CD1FB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72553" y="514158"/>
            <a:ext cx="1680047" cy="58606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9C2286-E93B-49D5-AEE5-909EFD6C231B}"/>
              </a:ext>
            </a:extLst>
          </p:cNvPr>
          <p:cNvSpPr txBox="1"/>
          <p:nvPr/>
        </p:nvSpPr>
        <p:spPr>
          <a:xfrm>
            <a:off x="178529" y="174129"/>
            <a:ext cx="781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Reanálise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E12EF4-6DE9-4227-8892-21B7AD7C17CC}"/>
              </a:ext>
            </a:extLst>
          </p:cNvPr>
          <p:cNvSpPr txBox="1"/>
          <p:nvPr/>
        </p:nvSpPr>
        <p:spPr>
          <a:xfrm>
            <a:off x="390427" y="837819"/>
            <a:ext cx="10734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Após a equipe de homologação realizar a avaliação dos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documentos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você receberá um e-mail como o modelo a seguir abaixo, que terá um link, você tem que entrar e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anexar os documentos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apoio ou justificativa do que foi observado.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52890E0-1793-4C58-8310-690A6D489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8EC7BC-E210-4F8E-8193-A4DDE102B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295400"/>
            <a:ext cx="5562600" cy="554268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1A68F85-DBD3-4AC3-B1F7-97D2B4CC86AF}"/>
              </a:ext>
            </a:extLst>
          </p:cNvPr>
          <p:cNvSpPr/>
          <p:nvPr/>
        </p:nvSpPr>
        <p:spPr>
          <a:xfrm>
            <a:off x="3995392" y="3164662"/>
            <a:ext cx="2438400" cy="1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1B58489-450E-4788-BF8F-68742F7BC3A4}"/>
              </a:ext>
            </a:extLst>
          </p:cNvPr>
          <p:cNvSpPr/>
          <p:nvPr/>
        </p:nvSpPr>
        <p:spPr>
          <a:xfrm>
            <a:off x="5034860" y="2986124"/>
            <a:ext cx="2438400" cy="1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81B8FA9-F484-43D0-AEFC-34AC79C3C095}"/>
              </a:ext>
            </a:extLst>
          </p:cNvPr>
          <p:cNvSpPr/>
          <p:nvPr/>
        </p:nvSpPr>
        <p:spPr>
          <a:xfrm>
            <a:off x="3807722" y="1881547"/>
            <a:ext cx="3507478" cy="1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23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72553" y="514158"/>
            <a:ext cx="1680047" cy="58606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80FAF0-2446-430D-8DA4-7C81830E4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76400"/>
            <a:ext cx="10267950" cy="40671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D3F1E90-7F80-4966-8C05-00E9002C0B4F}"/>
              </a:ext>
            </a:extLst>
          </p:cNvPr>
          <p:cNvSpPr txBox="1"/>
          <p:nvPr/>
        </p:nvSpPr>
        <p:spPr>
          <a:xfrm>
            <a:off x="429395" y="862972"/>
            <a:ext cx="10267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Ao inserir o link, você será direto para -Minhas avaliações e a seguinte MENSAGEM sairá: Reanálise pendente, clique em -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Sim, participe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-.
</a:t>
            </a: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40509C35-E3ED-4C57-8DB7-6B6C6B1D86B0}"/>
              </a:ext>
            </a:extLst>
          </p:cNvPr>
          <p:cNvSpPr txBox="1"/>
          <p:nvPr/>
        </p:nvSpPr>
        <p:spPr>
          <a:xfrm>
            <a:off x="178529" y="174129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Reanálise</a:t>
            </a:r>
            <a:r>
              <a:rPr lang="es-ES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0EDD8DE-4008-4AD3-86B5-E85A8EBE0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5437DB-7515-4260-AD3E-2B707035F74E}"/>
              </a:ext>
            </a:extLst>
          </p:cNvPr>
          <p:cNvSpPr txBox="1"/>
          <p:nvPr/>
        </p:nvSpPr>
        <p:spPr>
          <a:xfrm>
            <a:off x="4419600" y="3799826"/>
            <a:ext cx="2971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Reanalise Pendente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F5C459-EA59-4AE1-B794-11760F66B8CD}"/>
              </a:ext>
            </a:extLst>
          </p:cNvPr>
          <p:cNvSpPr txBox="1"/>
          <p:nvPr/>
        </p:nvSpPr>
        <p:spPr>
          <a:xfrm>
            <a:off x="4558199" y="4948778"/>
            <a:ext cx="12192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/>
              <a:t>Sim, participe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8D681D7-F59B-4B62-90BE-A0F4F7A08CEE}"/>
              </a:ext>
            </a:extLst>
          </p:cNvPr>
          <p:cNvSpPr txBox="1"/>
          <p:nvPr/>
        </p:nvSpPr>
        <p:spPr>
          <a:xfrm>
            <a:off x="5871958" y="4925588"/>
            <a:ext cx="12192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/>
              <a:t>Não, retornar</a:t>
            </a:r>
          </a:p>
        </p:txBody>
      </p:sp>
    </p:spTree>
    <p:extLst>
      <p:ext uri="{BB962C8B-B14F-4D97-AF65-F5344CB8AC3E}">
        <p14:creationId xmlns:p14="http://schemas.microsoft.com/office/powerpoint/2010/main" val="1422667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72553" y="514158"/>
            <a:ext cx="1680047" cy="58606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944DA8-57AF-4540-B90B-CFCB9CF56C58}"/>
              </a:ext>
            </a:extLst>
          </p:cNvPr>
          <p:cNvSpPr txBox="1"/>
          <p:nvPr/>
        </p:nvSpPr>
        <p:spPr>
          <a:xfrm>
            <a:off x="72553" y="794953"/>
            <a:ext cx="823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Nesta seção você verá os documentos que foram avaliados (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círculos vermelhos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) 
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FD612D6-2A5D-4FAB-BBE3-F985DB10D64C}"/>
              </a:ext>
            </a:extLst>
          </p:cNvPr>
          <p:cNvGrpSpPr/>
          <p:nvPr/>
        </p:nvGrpSpPr>
        <p:grpSpPr>
          <a:xfrm>
            <a:off x="383252" y="1161567"/>
            <a:ext cx="7405815" cy="2516831"/>
            <a:chOff x="1737852" y="1503686"/>
            <a:chExt cx="7558548" cy="260985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C763144-0D71-4AAD-BC32-38664ECF1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7852" y="1503686"/>
              <a:ext cx="7558548" cy="16383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3C27177-4B92-4449-87A1-5F2E318A2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837" y="3141986"/>
              <a:ext cx="7492563" cy="971550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CA1536B-112B-4E2D-8CBC-9F0D504EDDBA}"/>
              </a:ext>
            </a:extLst>
          </p:cNvPr>
          <p:cNvSpPr txBox="1"/>
          <p:nvPr/>
        </p:nvSpPr>
        <p:spPr>
          <a:xfrm>
            <a:off x="1677785" y="4017088"/>
            <a:ext cx="4056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Nesta seção você também pode anexar dando um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clique em documentos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que justifiquem a pergunta reprovada
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2D776EC-A7DF-4459-BCCE-C440BD2D4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52850"/>
            <a:ext cx="5210175" cy="31051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8B623CF-5492-4678-8848-740E5EFA4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046" y="4236636"/>
            <a:ext cx="393564" cy="34780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DF70CA0-910D-4EEB-8877-CA150AE6D05E}"/>
              </a:ext>
            </a:extLst>
          </p:cNvPr>
          <p:cNvSpPr txBox="1"/>
          <p:nvPr/>
        </p:nvSpPr>
        <p:spPr>
          <a:xfrm>
            <a:off x="7155061" y="2694821"/>
            <a:ext cx="8382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4">
            <a:extLst>
              <a:ext uri="{FF2B5EF4-FFF2-40B4-BE49-F238E27FC236}">
                <a16:creationId xmlns:a16="http://schemas.microsoft.com/office/drawing/2014/main" id="{50BCD963-2D62-4E56-BB58-14E016BDF65A}"/>
              </a:ext>
            </a:extLst>
          </p:cNvPr>
          <p:cNvSpPr txBox="1"/>
          <p:nvPr/>
        </p:nvSpPr>
        <p:spPr>
          <a:xfrm>
            <a:off x="178529" y="174129"/>
            <a:ext cx="781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Reanálise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2011BD0-D32F-44D0-9929-EB40972BB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8611" y="51272"/>
            <a:ext cx="1348962" cy="499116"/>
          </a:xfrm>
          <a:prstGeom prst="rect">
            <a:avLst/>
          </a:prstGeom>
        </p:spPr>
      </p:pic>
      <p:sp>
        <p:nvSpPr>
          <p:cNvPr id="17" name="CuadroTexto 9">
            <a:extLst>
              <a:ext uri="{FF2B5EF4-FFF2-40B4-BE49-F238E27FC236}">
                <a16:creationId xmlns:a16="http://schemas.microsoft.com/office/drawing/2014/main" id="{304BBD15-4FAD-46AE-ACC5-B07539F783D8}"/>
              </a:ext>
            </a:extLst>
          </p:cNvPr>
          <p:cNvSpPr txBox="1"/>
          <p:nvPr/>
        </p:nvSpPr>
        <p:spPr>
          <a:xfrm>
            <a:off x="990600" y="5840025"/>
            <a:ext cx="5210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Se você não tiver nenhum dos documentos solicitados, um documento substituto deve ser anexado de acordo com o manual de documentação ou documento que justifique a falta. </a:t>
            </a:r>
            <a:r>
              <a:rPr lang="es-E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23">
            <a:extLst>
              <a:ext uri="{FF2B5EF4-FFF2-40B4-BE49-F238E27FC236}">
                <a16:creationId xmlns:a16="http://schemas.microsoft.com/office/drawing/2014/main" id="{A224E584-E034-4DC1-B547-16B17C0824DF}"/>
              </a:ext>
            </a:extLst>
          </p:cNvPr>
          <p:cNvSpPr txBox="1"/>
          <p:nvPr/>
        </p:nvSpPr>
        <p:spPr>
          <a:xfrm>
            <a:off x="9753600" y="5305425"/>
            <a:ext cx="8382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adroTexto 23">
            <a:extLst>
              <a:ext uri="{FF2B5EF4-FFF2-40B4-BE49-F238E27FC236}">
                <a16:creationId xmlns:a16="http://schemas.microsoft.com/office/drawing/2014/main" id="{E9B50D62-C0E9-41B1-A3BD-DE004801F766}"/>
              </a:ext>
            </a:extLst>
          </p:cNvPr>
          <p:cNvSpPr txBox="1"/>
          <p:nvPr/>
        </p:nvSpPr>
        <p:spPr>
          <a:xfrm>
            <a:off x="6797874" y="5276850"/>
            <a:ext cx="8382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98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72553" y="514158"/>
            <a:ext cx="1680047" cy="58606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3F1E90-7F80-4966-8C05-00E9002C0B4F}"/>
              </a:ext>
            </a:extLst>
          </p:cNvPr>
          <p:cNvSpPr txBox="1"/>
          <p:nvPr/>
        </p:nvSpPr>
        <p:spPr>
          <a:xfrm>
            <a:off x="457449" y="1874711"/>
            <a:ext cx="4728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Tendo já carregado com sucesso os documentos, a imagem a seguir aparecerá
isso indica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enviado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513E48-D9D2-4A81-B22A-9F73EE8AC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366" y="1833736"/>
            <a:ext cx="266700" cy="3429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54050CF-998A-48ED-8EDC-FF5F6DB06077}"/>
              </a:ext>
            </a:extLst>
          </p:cNvPr>
          <p:cNvSpPr txBox="1"/>
          <p:nvPr/>
        </p:nvSpPr>
        <p:spPr>
          <a:xfrm>
            <a:off x="457449" y="2615696"/>
            <a:ext cx="432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Em seguida, para terminar clique em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Salvar-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AC0BDB5-A28F-4AD4-B7AD-99E0FB6A6118}"/>
              </a:ext>
            </a:extLst>
          </p:cNvPr>
          <p:cNvSpPr txBox="1"/>
          <p:nvPr/>
        </p:nvSpPr>
        <p:spPr>
          <a:xfrm>
            <a:off x="5185496" y="5168410"/>
            <a:ext cx="36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Em seguida, Clique em –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Aceitar-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A6320C8-F451-41CD-BAFA-8EEFDB41138A}"/>
              </a:ext>
            </a:extLst>
          </p:cNvPr>
          <p:cNvGrpSpPr/>
          <p:nvPr/>
        </p:nvGrpSpPr>
        <p:grpSpPr>
          <a:xfrm>
            <a:off x="5257800" y="127836"/>
            <a:ext cx="5876925" cy="4097601"/>
            <a:chOff x="5257800" y="127836"/>
            <a:chExt cx="5876925" cy="409760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5BCC11B-A785-4E75-9893-065200C08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127836"/>
              <a:ext cx="5876925" cy="4097601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4E9EE71-AF4F-40D5-8D15-F0CE81D9AB41}"/>
                </a:ext>
              </a:extLst>
            </p:cNvPr>
            <p:cNvSpPr txBox="1"/>
            <p:nvPr/>
          </p:nvSpPr>
          <p:spPr>
            <a:xfrm>
              <a:off x="5927520" y="1446423"/>
              <a:ext cx="2066272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82B8536-CCCE-4C2C-BBBC-78EDFD7A3689}"/>
                </a:ext>
              </a:extLst>
            </p:cNvPr>
            <p:cNvSpPr txBox="1"/>
            <p:nvPr/>
          </p:nvSpPr>
          <p:spPr>
            <a:xfrm>
              <a:off x="8030497" y="3810000"/>
              <a:ext cx="1646903" cy="307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" name="CuadroTexto 14">
            <a:extLst>
              <a:ext uri="{FF2B5EF4-FFF2-40B4-BE49-F238E27FC236}">
                <a16:creationId xmlns:a16="http://schemas.microsoft.com/office/drawing/2014/main" id="{9127BEA4-AE57-4465-97F7-CEB314810919}"/>
              </a:ext>
            </a:extLst>
          </p:cNvPr>
          <p:cNvSpPr txBox="1"/>
          <p:nvPr/>
        </p:nvSpPr>
        <p:spPr>
          <a:xfrm>
            <a:off x="178529" y="174129"/>
            <a:ext cx="781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Reanálise</a:t>
            </a:r>
            <a:r>
              <a:rPr lang="es-ES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4FE67ED-BC02-4BF2-90CA-95C41BA14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56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72553" y="514158"/>
            <a:ext cx="1680047" cy="58606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EE959A8-3AE0-486E-A51C-D87EBD70E949}"/>
              </a:ext>
            </a:extLst>
          </p:cNvPr>
          <p:cNvSpPr txBox="1"/>
          <p:nvPr/>
        </p:nvSpPr>
        <p:spPr>
          <a:xfrm>
            <a:off x="141984" y="2897309"/>
            <a:ext cx="40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Depois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de salvo, clique -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Enviar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- e, em seguida, clique –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Aceitar-</a:t>
            </a:r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69FCC20-72C8-4F97-945E-45136DAAA181}"/>
              </a:ext>
            </a:extLst>
          </p:cNvPr>
          <p:cNvSpPr txBox="1"/>
          <p:nvPr/>
        </p:nvSpPr>
        <p:spPr>
          <a:xfrm>
            <a:off x="1093839" y="6392787"/>
            <a:ext cx="916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Observe que quando um arquivo não é anexado, você não será capaz de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Enviar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documentação e uma mensagem sairão de: </a:t>
            </a:r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Anexos incompletos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054C04-C6B4-4ABE-9585-B971794F83BE}"/>
              </a:ext>
            </a:extLst>
          </p:cNvPr>
          <p:cNvGrpSpPr/>
          <p:nvPr/>
        </p:nvGrpSpPr>
        <p:grpSpPr>
          <a:xfrm>
            <a:off x="4648200" y="339865"/>
            <a:ext cx="5694951" cy="3314700"/>
            <a:chOff x="4648200" y="339865"/>
            <a:chExt cx="5694951" cy="33147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4C3108A-B57E-4CF7-8921-A248CF91E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339865"/>
              <a:ext cx="5638800" cy="3314700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0F1B022-576E-4F0C-A408-CEDFBAD4B5B4}"/>
                </a:ext>
              </a:extLst>
            </p:cNvPr>
            <p:cNvSpPr txBox="1"/>
            <p:nvPr/>
          </p:nvSpPr>
          <p:spPr>
            <a:xfrm>
              <a:off x="8696248" y="3244334"/>
              <a:ext cx="1646903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" name="CuadroTexto 14">
            <a:extLst>
              <a:ext uri="{FF2B5EF4-FFF2-40B4-BE49-F238E27FC236}">
                <a16:creationId xmlns:a16="http://schemas.microsoft.com/office/drawing/2014/main" id="{1E8946DE-90B4-41F7-9858-36246E1C972C}"/>
              </a:ext>
            </a:extLst>
          </p:cNvPr>
          <p:cNvSpPr txBox="1"/>
          <p:nvPr/>
        </p:nvSpPr>
        <p:spPr>
          <a:xfrm>
            <a:off x="178529" y="174129"/>
            <a:ext cx="781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Reanálise</a:t>
            </a:r>
            <a:endParaRPr lang="es-PE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A266A50-2A10-4127-AB21-C0465F4F0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A69A1AB-EF1A-44E4-AB17-7946DE6C9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3686376"/>
            <a:ext cx="3984813" cy="2444126"/>
          </a:xfrm>
          <a:prstGeom prst="rect">
            <a:avLst/>
          </a:prstGeom>
        </p:spPr>
      </p:pic>
      <p:sp>
        <p:nvSpPr>
          <p:cNvPr id="16" name="CuadroTexto 23">
            <a:extLst>
              <a:ext uri="{FF2B5EF4-FFF2-40B4-BE49-F238E27FC236}">
                <a16:creationId xmlns:a16="http://schemas.microsoft.com/office/drawing/2014/main" id="{8F089271-3575-4C57-9E9D-9F413E8CE933}"/>
              </a:ext>
            </a:extLst>
          </p:cNvPr>
          <p:cNvSpPr txBox="1"/>
          <p:nvPr/>
        </p:nvSpPr>
        <p:spPr>
          <a:xfrm>
            <a:off x="5409950" y="5674626"/>
            <a:ext cx="78410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2">
            <a:extLst>
              <a:ext uri="{FF2B5EF4-FFF2-40B4-BE49-F238E27FC236}">
                <a16:creationId xmlns:a16="http://schemas.microsoft.com/office/drawing/2014/main" id="{D85BF804-122F-45C7-AC37-C25561D54365}"/>
              </a:ext>
            </a:extLst>
          </p:cNvPr>
          <p:cNvSpPr txBox="1"/>
          <p:nvPr/>
        </p:nvSpPr>
        <p:spPr>
          <a:xfrm>
            <a:off x="178529" y="4069569"/>
            <a:ext cx="3585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Depois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avaliação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concluída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você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irá </a:t>
            </a:r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receber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um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email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indicando que o pedido já foi apresentado e será avaliado por analistas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87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185737" y="797306"/>
            <a:ext cx="2481263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F4496-3BBB-428C-8243-107259B1E82F}"/>
              </a:ext>
            </a:extLst>
          </p:cNvPr>
          <p:cNvSpPr txBox="1"/>
          <p:nvPr/>
        </p:nvSpPr>
        <p:spPr>
          <a:xfrm>
            <a:off x="143950" y="242735"/>
            <a:ext cx="651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Dúvidas</a:t>
            </a:r>
            <a:r>
              <a:rPr lang="es-ES" sz="2800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
</a:t>
            </a:r>
            <a:endParaRPr lang="es-PE" sz="2800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6C1D08B-3A38-47CC-823E-9061411570ED}"/>
              </a:ext>
            </a:extLst>
          </p:cNvPr>
          <p:cNvSpPr txBox="1"/>
          <p:nvPr/>
        </p:nvSpPr>
        <p:spPr>
          <a:xfrm>
            <a:off x="2384062" y="1600200"/>
            <a:ext cx="546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r"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9pPr>
          </a:lstStyle>
          <a:p>
            <a:r>
              <a:rPr lang="es-ES" b="1" dirty="0"/>
              <a:t>¿</a:t>
            </a:r>
            <a:r>
              <a:rPr lang="pt-BR" b="1" dirty="0"/>
              <a:t>Você tem perguntas sobre o </a:t>
            </a:r>
            <a:r>
              <a:rPr lang="es-ES" b="1" dirty="0" err="1">
                <a:solidFill>
                  <a:schemeClr val="accent2"/>
                </a:solidFill>
              </a:rPr>
              <a:t>processo</a:t>
            </a:r>
            <a:r>
              <a:rPr lang="es-ES" b="1" dirty="0"/>
              <a:t>?</a:t>
            </a:r>
            <a:endParaRPr lang="pt-BR" b="1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5B9E6D6-6D96-428F-9E02-67AB95AFC46E}"/>
              </a:ext>
            </a:extLst>
          </p:cNvPr>
          <p:cNvSpPr txBox="1"/>
          <p:nvPr/>
        </p:nvSpPr>
        <p:spPr>
          <a:xfrm>
            <a:off x="3162933" y="2089397"/>
            <a:ext cx="6519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9pPr>
          </a:lstStyle>
          <a:p>
            <a:pPr algn="r"/>
            <a:r>
              <a:rPr lang="pt-BR" sz="1800" dirty="0"/>
              <a:t>É fácil, envie um e-mail para nossa equipe!
</a:t>
            </a:r>
          </a:p>
        </p:txBody>
      </p:sp>
      <p:pic>
        <p:nvPicPr>
          <p:cNvPr id="42" name="Imagem 41" descr="Ícone&#10;&#10;Descrição gerada automaticamente">
            <a:extLst>
              <a:ext uri="{FF2B5EF4-FFF2-40B4-BE49-F238E27FC236}">
                <a16:creationId xmlns:a16="http://schemas.microsoft.com/office/drawing/2014/main" id="{02D2043C-8906-4BF7-A265-BBBFFB61E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58" y="6339741"/>
            <a:ext cx="952456" cy="358123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975CB6DD-AF01-4681-AE25-2D05D7DF0DD2}"/>
              </a:ext>
            </a:extLst>
          </p:cNvPr>
          <p:cNvSpPr txBox="1"/>
          <p:nvPr/>
        </p:nvSpPr>
        <p:spPr>
          <a:xfrm>
            <a:off x="2389622" y="2703509"/>
            <a:ext cx="79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highlight>
                  <a:srgbClr val="000080"/>
                </a:highlight>
                <a:latin typeface="Votorantim Sans Black" panose="02010A03030202050203" pitchFamily="2" charset="0"/>
              </a:rPr>
              <a:t>gestaodefornecedores@nexaresources.com</a:t>
            </a:r>
          </a:p>
        </p:txBody>
      </p:sp>
      <p:grpSp>
        <p:nvGrpSpPr>
          <p:cNvPr id="44" name="Google Shape;2980;p66">
            <a:extLst>
              <a:ext uri="{FF2B5EF4-FFF2-40B4-BE49-F238E27FC236}">
                <a16:creationId xmlns:a16="http://schemas.microsoft.com/office/drawing/2014/main" id="{47E63ADC-759E-4D21-A7C9-107208DB148F}"/>
              </a:ext>
            </a:extLst>
          </p:cNvPr>
          <p:cNvGrpSpPr/>
          <p:nvPr/>
        </p:nvGrpSpPr>
        <p:grpSpPr>
          <a:xfrm>
            <a:off x="242043" y="2450373"/>
            <a:ext cx="2440903" cy="4400849"/>
            <a:chOff x="991475" y="307619"/>
            <a:chExt cx="2440903" cy="4400849"/>
          </a:xfrm>
        </p:grpSpPr>
        <p:sp>
          <p:nvSpPr>
            <p:cNvPr id="45" name="Google Shape;2981;p66">
              <a:extLst>
                <a:ext uri="{FF2B5EF4-FFF2-40B4-BE49-F238E27FC236}">
                  <a16:creationId xmlns:a16="http://schemas.microsoft.com/office/drawing/2014/main" id="{5231BB8B-C9D4-4528-8077-80986F71C7DF}"/>
                </a:ext>
              </a:extLst>
            </p:cNvPr>
            <p:cNvSpPr/>
            <p:nvPr/>
          </p:nvSpPr>
          <p:spPr>
            <a:xfrm flipH="1">
              <a:off x="1389910" y="2113695"/>
              <a:ext cx="802279" cy="535497"/>
            </a:xfrm>
            <a:custGeom>
              <a:avLst/>
              <a:gdLst/>
              <a:ahLst/>
              <a:cxnLst/>
              <a:rect l="l" t="t" r="r" b="b"/>
              <a:pathLst>
                <a:path w="7885" h="5263" extrusionOk="0">
                  <a:moveTo>
                    <a:pt x="6688" y="0"/>
                  </a:moveTo>
                  <a:cubicBezTo>
                    <a:pt x="6313" y="0"/>
                    <a:pt x="5948" y="195"/>
                    <a:pt x="5752" y="539"/>
                  </a:cubicBezTo>
                  <a:lnTo>
                    <a:pt x="4224" y="3030"/>
                  </a:lnTo>
                  <a:lnTo>
                    <a:pt x="267" y="1677"/>
                  </a:lnTo>
                  <a:lnTo>
                    <a:pt x="1" y="2794"/>
                  </a:lnTo>
                  <a:cubicBezTo>
                    <a:pt x="1" y="2794"/>
                    <a:pt x="2815" y="5263"/>
                    <a:pt x="4589" y="5263"/>
                  </a:cubicBezTo>
                  <a:cubicBezTo>
                    <a:pt x="4698" y="5263"/>
                    <a:pt x="4802" y="5254"/>
                    <a:pt x="4901" y="5234"/>
                  </a:cubicBezTo>
                  <a:cubicBezTo>
                    <a:pt x="6101" y="4988"/>
                    <a:pt x="7095" y="2702"/>
                    <a:pt x="7648" y="1441"/>
                  </a:cubicBezTo>
                  <a:cubicBezTo>
                    <a:pt x="7884" y="908"/>
                    <a:pt x="7669" y="293"/>
                    <a:pt x="7156" y="27"/>
                  </a:cubicBezTo>
                  <a:lnTo>
                    <a:pt x="7156" y="27"/>
                  </a:lnTo>
                  <a:lnTo>
                    <a:pt x="7197" y="129"/>
                  </a:lnTo>
                  <a:cubicBezTo>
                    <a:pt x="7036" y="42"/>
                    <a:pt x="6861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82;p66">
              <a:extLst>
                <a:ext uri="{FF2B5EF4-FFF2-40B4-BE49-F238E27FC236}">
                  <a16:creationId xmlns:a16="http://schemas.microsoft.com/office/drawing/2014/main" id="{A3A62E71-685D-4580-AAF2-F8910315AAA1}"/>
                </a:ext>
              </a:extLst>
            </p:cNvPr>
            <p:cNvSpPr/>
            <p:nvPr/>
          </p:nvSpPr>
          <p:spPr>
            <a:xfrm flipH="1">
              <a:off x="2059611" y="1747148"/>
              <a:ext cx="319284" cy="631140"/>
            </a:xfrm>
            <a:custGeom>
              <a:avLst/>
              <a:gdLst/>
              <a:ahLst/>
              <a:cxnLst/>
              <a:rect l="l" t="t" r="r" b="b"/>
              <a:pathLst>
                <a:path w="3138" h="6203" extrusionOk="0">
                  <a:moveTo>
                    <a:pt x="831" y="0"/>
                  </a:moveTo>
                  <a:lnTo>
                    <a:pt x="1" y="328"/>
                  </a:lnTo>
                  <a:lnTo>
                    <a:pt x="2307" y="6202"/>
                  </a:lnTo>
                  <a:lnTo>
                    <a:pt x="3138" y="58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83;p66">
              <a:extLst>
                <a:ext uri="{FF2B5EF4-FFF2-40B4-BE49-F238E27FC236}">
                  <a16:creationId xmlns:a16="http://schemas.microsoft.com/office/drawing/2014/main" id="{F3F21F78-461E-4410-9F47-A934185FC7F8}"/>
                </a:ext>
              </a:extLst>
            </p:cNvPr>
            <p:cNvSpPr/>
            <p:nvPr/>
          </p:nvSpPr>
          <p:spPr>
            <a:xfrm flipH="1">
              <a:off x="1860389" y="1888171"/>
              <a:ext cx="484013" cy="928344"/>
            </a:xfrm>
            <a:custGeom>
              <a:avLst/>
              <a:gdLst/>
              <a:ahLst/>
              <a:cxnLst/>
              <a:rect l="l" t="t" r="r" b="b"/>
              <a:pathLst>
                <a:path w="4757" h="9124" extrusionOk="0">
                  <a:moveTo>
                    <a:pt x="1085" y="1"/>
                  </a:moveTo>
                  <a:cubicBezTo>
                    <a:pt x="1017" y="1"/>
                    <a:pt x="948" y="13"/>
                    <a:pt x="882" y="39"/>
                  </a:cubicBezTo>
                  <a:lnTo>
                    <a:pt x="441" y="213"/>
                  </a:lnTo>
                  <a:cubicBezTo>
                    <a:pt x="144" y="336"/>
                    <a:pt x="0" y="665"/>
                    <a:pt x="113" y="962"/>
                  </a:cubicBezTo>
                  <a:lnTo>
                    <a:pt x="3137" y="8763"/>
                  </a:lnTo>
                  <a:cubicBezTo>
                    <a:pt x="3223" y="8982"/>
                    <a:pt x="3441" y="9124"/>
                    <a:pt x="3671" y="9124"/>
                  </a:cubicBezTo>
                  <a:cubicBezTo>
                    <a:pt x="3742" y="9124"/>
                    <a:pt x="3815" y="9110"/>
                    <a:pt x="3885" y="9081"/>
                  </a:cubicBezTo>
                  <a:lnTo>
                    <a:pt x="4316" y="8907"/>
                  </a:lnTo>
                  <a:cubicBezTo>
                    <a:pt x="4613" y="8794"/>
                    <a:pt x="4757" y="8466"/>
                    <a:pt x="4644" y="8169"/>
                  </a:cubicBezTo>
                  <a:lnTo>
                    <a:pt x="1620" y="367"/>
                  </a:lnTo>
                  <a:cubicBezTo>
                    <a:pt x="1533" y="139"/>
                    <a:pt x="1313" y="1"/>
                    <a:pt x="1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84;p66">
              <a:extLst>
                <a:ext uri="{FF2B5EF4-FFF2-40B4-BE49-F238E27FC236}">
                  <a16:creationId xmlns:a16="http://schemas.microsoft.com/office/drawing/2014/main" id="{157F6553-C787-4378-8236-15B9A3C823AC}"/>
                </a:ext>
              </a:extLst>
            </p:cNvPr>
            <p:cNvSpPr/>
            <p:nvPr/>
          </p:nvSpPr>
          <p:spPr>
            <a:xfrm flipH="1">
              <a:off x="2254660" y="1644892"/>
              <a:ext cx="194032" cy="164933"/>
            </a:xfrm>
            <a:custGeom>
              <a:avLst/>
              <a:gdLst/>
              <a:ahLst/>
              <a:cxnLst/>
              <a:rect l="l" t="t" r="r" b="b"/>
              <a:pathLst>
                <a:path w="1907" h="1621" extrusionOk="0">
                  <a:moveTo>
                    <a:pt x="1507" y="1"/>
                  </a:moveTo>
                  <a:lnTo>
                    <a:pt x="0" y="595"/>
                  </a:lnTo>
                  <a:lnTo>
                    <a:pt x="400" y="1620"/>
                  </a:lnTo>
                  <a:lnTo>
                    <a:pt x="1907" y="1026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85;p66">
              <a:extLst>
                <a:ext uri="{FF2B5EF4-FFF2-40B4-BE49-F238E27FC236}">
                  <a16:creationId xmlns:a16="http://schemas.microsoft.com/office/drawing/2014/main" id="{12DEB1E4-2D25-445A-9D6B-26FB5C01E229}"/>
                </a:ext>
              </a:extLst>
            </p:cNvPr>
            <p:cNvSpPr/>
            <p:nvPr/>
          </p:nvSpPr>
          <p:spPr>
            <a:xfrm flipH="1">
              <a:off x="1817544" y="307619"/>
              <a:ext cx="1614835" cy="1460687"/>
            </a:xfrm>
            <a:custGeom>
              <a:avLst/>
              <a:gdLst/>
              <a:ahLst/>
              <a:cxnLst/>
              <a:rect l="l" t="t" r="r" b="b"/>
              <a:pathLst>
                <a:path w="15871" h="14356" extrusionOk="0">
                  <a:moveTo>
                    <a:pt x="7756" y="1651"/>
                  </a:moveTo>
                  <a:cubicBezTo>
                    <a:pt x="7781" y="1651"/>
                    <a:pt x="7807" y="1651"/>
                    <a:pt x="7833" y="1652"/>
                  </a:cubicBezTo>
                  <a:cubicBezTo>
                    <a:pt x="10068" y="1693"/>
                    <a:pt x="12057" y="3077"/>
                    <a:pt x="12877" y="5158"/>
                  </a:cubicBezTo>
                  <a:cubicBezTo>
                    <a:pt x="13994" y="7987"/>
                    <a:pt x="12600" y="11196"/>
                    <a:pt x="9760" y="12323"/>
                  </a:cubicBezTo>
                  <a:cubicBezTo>
                    <a:pt x="9105" y="12578"/>
                    <a:pt x="8422" y="12702"/>
                    <a:pt x="7745" y="12702"/>
                  </a:cubicBezTo>
                  <a:cubicBezTo>
                    <a:pt x="6270" y="12702"/>
                    <a:pt x="4824" y="12114"/>
                    <a:pt x="3763" y="11011"/>
                  </a:cubicBezTo>
                  <a:cubicBezTo>
                    <a:pt x="2215" y="9412"/>
                    <a:pt x="1785" y="7023"/>
                    <a:pt x="2666" y="4973"/>
                  </a:cubicBezTo>
                  <a:cubicBezTo>
                    <a:pt x="3548" y="2947"/>
                    <a:pt x="5551" y="1651"/>
                    <a:pt x="7756" y="1651"/>
                  </a:cubicBezTo>
                  <a:close/>
                  <a:moveTo>
                    <a:pt x="7737" y="0"/>
                  </a:moveTo>
                  <a:cubicBezTo>
                    <a:pt x="4886" y="0"/>
                    <a:pt x="2301" y="1701"/>
                    <a:pt x="1159" y="4317"/>
                  </a:cubicBezTo>
                  <a:cubicBezTo>
                    <a:pt x="1" y="6982"/>
                    <a:pt x="565" y="10078"/>
                    <a:pt x="2574" y="12159"/>
                  </a:cubicBezTo>
                  <a:cubicBezTo>
                    <a:pt x="3957" y="13592"/>
                    <a:pt x="5836" y="14356"/>
                    <a:pt x="7748" y="14356"/>
                  </a:cubicBezTo>
                  <a:cubicBezTo>
                    <a:pt x="8628" y="14356"/>
                    <a:pt x="9516" y="14194"/>
                    <a:pt x="10365" y="13861"/>
                  </a:cubicBezTo>
                  <a:cubicBezTo>
                    <a:pt x="14056" y="12406"/>
                    <a:pt x="15870" y="8233"/>
                    <a:pt x="14414" y="4543"/>
                  </a:cubicBezTo>
                  <a:cubicBezTo>
                    <a:pt x="13348" y="1847"/>
                    <a:pt x="10765" y="53"/>
                    <a:pt x="7864" y="1"/>
                  </a:cubicBezTo>
                  <a:cubicBezTo>
                    <a:pt x="7821" y="1"/>
                    <a:pt x="7779" y="0"/>
                    <a:pt x="7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86;p66">
              <a:extLst>
                <a:ext uri="{FF2B5EF4-FFF2-40B4-BE49-F238E27FC236}">
                  <a16:creationId xmlns:a16="http://schemas.microsoft.com/office/drawing/2014/main" id="{A1ADFF9F-887E-427A-8C22-6571641CD199}"/>
                </a:ext>
              </a:extLst>
            </p:cNvPr>
            <p:cNvSpPr/>
            <p:nvPr/>
          </p:nvSpPr>
          <p:spPr>
            <a:xfrm flipH="1">
              <a:off x="2042916" y="475605"/>
              <a:ext cx="1204792" cy="1124513"/>
            </a:xfrm>
            <a:custGeom>
              <a:avLst/>
              <a:gdLst/>
              <a:ahLst/>
              <a:cxnLst/>
              <a:rect l="l" t="t" r="r" b="b"/>
              <a:pathLst>
                <a:path w="11841" h="11052" extrusionOk="0">
                  <a:moveTo>
                    <a:pt x="5918" y="1"/>
                  </a:moveTo>
                  <a:cubicBezTo>
                    <a:pt x="3224" y="1"/>
                    <a:pt x="871" y="1960"/>
                    <a:pt x="462" y="4706"/>
                  </a:cubicBezTo>
                  <a:cubicBezTo>
                    <a:pt x="0" y="7720"/>
                    <a:pt x="2081" y="10529"/>
                    <a:pt x="5095" y="10990"/>
                  </a:cubicBezTo>
                  <a:cubicBezTo>
                    <a:pt x="5373" y="11032"/>
                    <a:pt x="5648" y="11052"/>
                    <a:pt x="5920" y="11052"/>
                  </a:cubicBezTo>
                  <a:cubicBezTo>
                    <a:pt x="8615" y="11052"/>
                    <a:pt x="10970" y="9084"/>
                    <a:pt x="11380" y="6346"/>
                  </a:cubicBezTo>
                  <a:cubicBezTo>
                    <a:pt x="11841" y="3332"/>
                    <a:pt x="9760" y="513"/>
                    <a:pt x="6746" y="62"/>
                  </a:cubicBezTo>
                  <a:cubicBezTo>
                    <a:pt x="6467" y="21"/>
                    <a:pt x="6191" y="1"/>
                    <a:pt x="5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87;p66">
              <a:extLst>
                <a:ext uri="{FF2B5EF4-FFF2-40B4-BE49-F238E27FC236}">
                  <a16:creationId xmlns:a16="http://schemas.microsoft.com/office/drawing/2014/main" id="{6EE37A6F-827F-4F05-85A1-4ADF50CB1DE5}"/>
                </a:ext>
              </a:extLst>
            </p:cNvPr>
            <p:cNvSpPr/>
            <p:nvPr/>
          </p:nvSpPr>
          <p:spPr>
            <a:xfrm flipH="1">
              <a:off x="1103089" y="2086884"/>
              <a:ext cx="563376" cy="961005"/>
            </a:xfrm>
            <a:custGeom>
              <a:avLst/>
              <a:gdLst/>
              <a:ahLst/>
              <a:cxnLst/>
              <a:rect l="l" t="t" r="r" b="b"/>
              <a:pathLst>
                <a:path w="5537" h="9445" extrusionOk="0">
                  <a:moveTo>
                    <a:pt x="2412" y="1"/>
                  </a:moveTo>
                  <a:cubicBezTo>
                    <a:pt x="1857" y="1"/>
                    <a:pt x="1549" y="280"/>
                    <a:pt x="1549" y="280"/>
                  </a:cubicBezTo>
                  <a:cubicBezTo>
                    <a:pt x="1549" y="280"/>
                    <a:pt x="185" y="547"/>
                    <a:pt x="113" y="3519"/>
                  </a:cubicBezTo>
                  <a:cubicBezTo>
                    <a:pt x="52" y="5765"/>
                    <a:pt x="1" y="9445"/>
                    <a:pt x="1" y="9445"/>
                  </a:cubicBezTo>
                  <a:lnTo>
                    <a:pt x="4891" y="9445"/>
                  </a:lnTo>
                  <a:cubicBezTo>
                    <a:pt x="4891" y="9445"/>
                    <a:pt x="5536" y="1982"/>
                    <a:pt x="4152" y="793"/>
                  </a:cubicBezTo>
                  <a:cubicBezTo>
                    <a:pt x="3439" y="174"/>
                    <a:pt x="2849" y="1"/>
                    <a:pt x="2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88;p66">
              <a:extLst>
                <a:ext uri="{FF2B5EF4-FFF2-40B4-BE49-F238E27FC236}">
                  <a16:creationId xmlns:a16="http://schemas.microsoft.com/office/drawing/2014/main" id="{947A8F82-2453-4731-975B-BD9D4DD8FE47}"/>
                </a:ext>
              </a:extLst>
            </p:cNvPr>
            <p:cNvSpPr/>
            <p:nvPr/>
          </p:nvSpPr>
          <p:spPr>
            <a:xfrm flipH="1">
              <a:off x="1363868" y="1749183"/>
              <a:ext cx="303615" cy="402717"/>
            </a:xfrm>
            <a:custGeom>
              <a:avLst/>
              <a:gdLst/>
              <a:ahLst/>
              <a:cxnLst/>
              <a:rect l="l" t="t" r="r" b="b"/>
              <a:pathLst>
                <a:path w="2984" h="3958" extrusionOk="0">
                  <a:moveTo>
                    <a:pt x="298" y="1"/>
                  </a:moveTo>
                  <a:cubicBezTo>
                    <a:pt x="298" y="1"/>
                    <a:pt x="0" y="2051"/>
                    <a:pt x="339" y="2533"/>
                  </a:cubicBezTo>
                  <a:cubicBezTo>
                    <a:pt x="677" y="3025"/>
                    <a:pt x="1518" y="3066"/>
                    <a:pt x="1518" y="3066"/>
                  </a:cubicBezTo>
                  <a:lnTo>
                    <a:pt x="1559" y="3958"/>
                  </a:lnTo>
                  <a:lnTo>
                    <a:pt x="2748" y="3548"/>
                  </a:lnTo>
                  <a:lnTo>
                    <a:pt x="2789" y="2533"/>
                  </a:lnTo>
                  <a:lnTo>
                    <a:pt x="2984" y="7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89;p66">
              <a:extLst>
                <a:ext uri="{FF2B5EF4-FFF2-40B4-BE49-F238E27FC236}">
                  <a16:creationId xmlns:a16="http://schemas.microsoft.com/office/drawing/2014/main" id="{5711B33B-D09D-40A5-AD0E-EAC7E0F84B95}"/>
                </a:ext>
              </a:extLst>
            </p:cNvPr>
            <p:cNvSpPr/>
            <p:nvPr/>
          </p:nvSpPr>
          <p:spPr>
            <a:xfrm flipH="1">
              <a:off x="1276263" y="1660764"/>
              <a:ext cx="417266" cy="331595"/>
            </a:xfrm>
            <a:custGeom>
              <a:avLst/>
              <a:gdLst/>
              <a:ahLst/>
              <a:cxnLst/>
              <a:rect l="l" t="t" r="r" b="b"/>
              <a:pathLst>
                <a:path w="4101" h="3259" extrusionOk="0">
                  <a:moveTo>
                    <a:pt x="1771" y="0"/>
                  </a:moveTo>
                  <a:cubicBezTo>
                    <a:pt x="1023" y="0"/>
                    <a:pt x="215" y="60"/>
                    <a:pt x="215" y="60"/>
                  </a:cubicBezTo>
                  <a:cubicBezTo>
                    <a:pt x="215" y="60"/>
                    <a:pt x="0" y="439"/>
                    <a:pt x="564" y="870"/>
                  </a:cubicBezTo>
                  <a:lnTo>
                    <a:pt x="2061" y="911"/>
                  </a:lnTo>
                  <a:cubicBezTo>
                    <a:pt x="1938" y="1249"/>
                    <a:pt x="1938" y="1618"/>
                    <a:pt x="2081" y="1956"/>
                  </a:cubicBezTo>
                  <a:cubicBezTo>
                    <a:pt x="2163" y="2120"/>
                    <a:pt x="2286" y="2264"/>
                    <a:pt x="2440" y="2377"/>
                  </a:cubicBezTo>
                  <a:cubicBezTo>
                    <a:pt x="2440" y="2377"/>
                    <a:pt x="2519" y="1905"/>
                    <a:pt x="2801" y="1905"/>
                  </a:cubicBezTo>
                  <a:cubicBezTo>
                    <a:pt x="2807" y="1905"/>
                    <a:pt x="2813" y="1905"/>
                    <a:pt x="2819" y="1905"/>
                  </a:cubicBezTo>
                  <a:cubicBezTo>
                    <a:pt x="3014" y="1926"/>
                    <a:pt x="3096" y="2295"/>
                    <a:pt x="2973" y="2592"/>
                  </a:cubicBezTo>
                  <a:cubicBezTo>
                    <a:pt x="2935" y="2743"/>
                    <a:pt x="2802" y="2851"/>
                    <a:pt x="2653" y="2851"/>
                  </a:cubicBezTo>
                  <a:cubicBezTo>
                    <a:pt x="2640" y="2851"/>
                    <a:pt x="2627" y="2850"/>
                    <a:pt x="2614" y="2848"/>
                  </a:cubicBezTo>
                  <a:lnTo>
                    <a:pt x="2614" y="2848"/>
                  </a:lnTo>
                  <a:lnTo>
                    <a:pt x="3055" y="3258"/>
                  </a:lnTo>
                  <a:cubicBezTo>
                    <a:pt x="3055" y="3258"/>
                    <a:pt x="4101" y="1331"/>
                    <a:pt x="3424" y="849"/>
                  </a:cubicBezTo>
                  <a:cubicBezTo>
                    <a:pt x="3404" y="531"/>
                    <a:pt x="3219" y="244"/>
                    <a:pt x="2922" y="111"/>
                  </a:cubicBezTo>
                  <a:cubicBezTo>
                    <a:pt x="2727" y="26"/>
                    <a:pt x="2261" y="0"/>
                    <a:pt x="1771" y="0"/>
                  </a:cubicBezTo>
                  <a:close/>
                </a:path>
              </a:pathLst>
            </a:custGeom>
            <a:solidFill>
              <a:srgbClr val="001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90;p66">
              <a:extLst>
                <a:ext uri="{FF2B5EF4-FFF2-40B4-BE49-F238E27FC236}">
                  <a16:creationId xmlns:a16="http://schemas.microsoft.com/office/drawing/2014/main" id="{9211060F-3E8F-4EBB-9774-FF9F8CD29631}"/>
                </a:ext>
              </a:extLst>
            </p:cNvPr>
            <p:cNvSpPr/>
            <p:nvPr/>
          </p:nvSpPr>
          <p:spPr>
            <a:xfrm flipH="1">
              <a:off x="1448320" y="1995362"/>
              <a:ext cx="64813" cy="85570"/>
            </a:xfrm>
            <a:custGeom>
              <a:avLst/>
              <a:gdLst/>
              <a:ahLst/>
              <a:cxnLst/>
              <a:rect l="l" t="t" r="r" b="b"/>
              <a:pathLst>
                <a:path w="637" h="841" extrusionOk="0">
                  <a:moveTo>
                    <a:pt x="626" y="0"/>
                  </a:moveTo>
                  <a:cubicBezTo>
                    <a:pt x="575" y="308"/>
                    <a:pt x="1" y="472"/>
                    <a:pt x="1" y="472"/>
                  </a:cubicBezTo>
                  <a:lnTo>
                    <a:pt x="21" y="841"/>
                  </a:lnTo>
                  <a:cubicBezTo>
                    <a:pt x="636" y="697"/>
                    <a:pt x="626" y="1"/>
                    <a:pt x="626" y="0"/>
                  </a:cubicBezTo>
                  <a:close/>
                </a:path>
              </a:pathLst>
            </a:custGeom>
            <a:solidFill>
              <a:srgbClr val="D8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91;p66">
              <a:extLst>
                <a:ext uri="{FF2B5EF4-FFF2-40B4-BE49-F238E27FC236}">
                  <a16:creationId xmlns:a16="http://schemas.microsoft.com/office/drawing/2014/main" id="{280B7C37-D180-404A-A93B-B1D3D5AEFB3A}"/>
                </a:ext>
              </a:extLst>
            </p:cNvPr>
            <p:cNvSpPr/>
            <p:nvPr/>
          </p:nvSpPr>
          <p:spPr>
            <a:xfrm flipH="1">
              <a:off x="1356543" y="2049594"/>
              <a:ext cx="165950" cy="107547"/>
            </a:xfrm>
            <a:custGeom>
              <a:avLst/>
              <a:gdLst/>
              <a:ahLst/>
              <a:cxnLst/>
              <a:rect l="l" t="t" r="r" b="b"/>
              <a:pathLst>
                <a:path w="1631" h="1057" extrusionOk="0">
                  <a:moveTo>
                    <a:pt x="1374" y="0"/>
                  </a:moveTo>
                  <a:lnTo>
                    <a:pt x="287" y="667"/>
                  </a:lnTo>
                  <a:lnTo>
                    <a:pt x="123" y="410"/>
                  </a:lnTo>
                  <a:lnTo>
                    <a:pt x="0" y="585"/>
                  </a:lnTo>
                  <a:lnTo>
                    <a:pt x="0" y="933"/>
                  </a:lnTo>
                  <a:lnTo>
                    <a:pt x="277" y="800"/>
                  </a:lnTo>
                  <a:lnTo>
                    <a:pt x="790" y="1056"/>
                  </a:lnTo>
                  <a:lnTo>
                    <a:pt x="1630" y="298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92;p66">
              <a:extLst>
                <a:ext uri="{FF2B5EF4-FFF2-40B4-BE49-F238E27FC236}">
                  <a16:creationId xmlns:a16="http://schemas.microsoft.com/office/drawing/2014/main" id="{26DEB7DF-FCD5-4153-BA34-DB1B8BCDDE1C}"/>
                </a:ext>
              </a:extLst>
            </p:cNvPr>
            <p:cNvSpPr/>
            <p:nvPr/>
          </p:nvSpPr>
          <p:spPr>
            <a:xfrm flipH="1">
              <a:off x="1002969" y="3047791"/>
              <a:ext cx="663495" cy="1467708"/>
            </a:xfrm>
            <a:custGeom>
              <a:avLst/>
              <a:gdLst/>
              <a:ahLst/>
              <a:cxnLst/>
              <a:rect l="l" t="t" r="r" b="b"/>
              <a:pathLst>
                <a:path w="6521" h="14425" extrusionOk="0">
                  <a:moveTo>
                    <a:pt x="1" y="1"/>
                  </a:moveTo>
                  <a:lnTo>
                    <a:pt x="1128" y="14425"/>
                  </a:lnTo>
                  <a:lnTo>
                    <a:pt x="2912" y="14425"/>
                  </a:lnTo>
                  <a:lnTo>
                    <a:pt x="2912" y="6223"/>
                  </a:lnTo>
                  <a:lnTo>
                    <a:pt x="4593" y="14425"/>
                  </a:lnTo>
                  <a:lnTo>
                    <a:pt x="6521" y="14425"/>
                  </a:lnTo>
                  <a:lnTo>
                    <a:pt x="5495" y="6193"/>
                  </a:lnTo>
                  <a:lnTo>
                    <a:pt x="4891" y="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93;p66">
              <a:extLst>
                <a:ext uri="{FF2B5EF4-FFF2-40B4-BE49-F238E27FC236}">
                  <a16:creationId xmlns:a16="http://schemas.microsoft.com/office/drawing/2014/main" id="{611423B7-9B92-4F92-8E88-B287B0FE66BF}"/>
                </a:ext>
              </a:extLst>
            </p:cNvPr>
            <p:cNvSpPr/>
            <p:nvPr/>
          </p:nvSpPr>
          <p:spPr>
            <a:xfrm flipH="1">
              <a:off x="1023832" y="4449724"/>
              <a:ext cx="137766" cy="80381"/>
            </a:xfrm>
            <a:custGeom>
              <a:avLst/>
              <a:gdLst/>
              <a:ahLst/>
              <a:cxnLst/>
              <a:rect l="l" t="t" r="r" b="b"/>
              <a:pathLst>
                <a:path w="1354" h="790" extrusionOk="0">
                  <a:moveTo>
                    <a:pt x="0" y="0"/>
                  </a:moveTo>
                  <a:lnTo>
                    <a:pt x="185" y="789"/>
                  </a:lnTo>
                  <a:lnTo>
                    <a:pt x="1354" y="78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94;p66">
              <a:extLst>
                <a:ext uri="{FF2B5EF4-FFF2-40B4-BE49-F238E27FC236}">
                  <a16:creationId xmlns:a16="http://schemas.microsoft.com/office/drawing/2014/main" id="{6F219466-2BC5-4671-B250-BE630D164D66}"/>
                </a:ext>
              </a:extLst>
            </p:cNvPr>
            <p:cNvSpPr/>
            <p:nvPr/>
          </p:nvSpPr>
          <p:spPr>
            <a:xfrm flipH="1">
              <a:off x="991475" y="4530003"/>
              <a:ext cx="343296" cy="178465"/>
            </a:xfrm>
            <a:custGeom>
              <a:avLst/>
              <a:gdLst/>
              <a:ahLst/>
              <a:cxnLst/>
              <a:rect l="l" t="t" r="r" b="b"/>
              <a:pathLst>
                <a:path w="3374" h="1754" extrusionOk="0">
                  <a:moveTo>
                    <a:pt x="1887" y="0"/>
                  </a:moveTo>
                  <a:lnTo>
                    <a:pt x="1805" y="103"/>
                  </a:lnTo>
                  <a:cubicBezTo>
                    <a:pt x="1805" y="103"/>
                    <a:pt x="923" y="995"/>
                    <a:pt x="195" y="1190"/>
                  </a:cubicBezTo>
                  <a:lnTo>
                    <a:pt x="1" y="1753"/>
                  </a:lnTo>
                  <a:lnTo>
                    <a:pt x="1887" y="1753"/>
                  </a:lnTo>
                  <a:lnTo>
                    <a:pt x="2379" y="1651"/>
                  </a:lnTo>
                  <a:lnTo>
                    <a:pt x="2522" y="1753"/>
                  </a:lnTo>
                  <a:lnTo>
                    <a:pt x="3250" y="1753"/>
                  </a:lnTo>
                  <a:cubicBezTo>
                    <a:pt x="3250" y="1753"/>
                    <a:pt x="3373" y="513"/>
                    <a:pt x="30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95;p66">
              <a:extLst>
                <a:ext uri="{FF2B5EF4-FFF2-40B4-BE49-F238E27FC236}">
                  <a16:creationId xmlns:a16="http://schemas.microsoft.com/office/drawing/2014/main" id="{E81DCBD3-E318-4970-AFBA-AB62BAA8E994}"/>
                </a:ext>
              </a:extLst>
            </p:cNvPr>
            <p:cNvSpPr/>
            <p:nvPr/>
          </p:nvSpPr>
          <p:spPr>
            <a:xfrm flipH="1">
              <a:off x="1397242" y="4448605"/>
              <a:ext cx="120062" cy="81500"/>
            </a:xfrm>
            <a:custGeom>
              <a:avLst/>
              <a:gdLst/>
              <a:ahLst/>
              <a:cxnLst/>
              <a:rect l="l" t="t" r="r" b="b"/>
              <a:pathLst>
                <a:path w="1180" h="801" extrusionOk="0">
                  <a:moveTo>
                    <a:pt x="1" y="1"/>
                  </a:moveTo>
                  <a:lnTo>
                    <a:pt x="1" y="800"/>
                  </a:lnTo>
                  <a:lnTo>
                    <a:pt x="1180" y="80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96;p66">
              <a:extLst>
                <a:ext uri="{FF2B5EF4-FFF2-40B4-BE49-F238E27FC236}">
                  <a16:creationId xmlns:a16="http://schemas.microsoft.com/office/drawing/2014/main" id="{E4EEA9EB-954F-464E-91A9-435A1348CB86}"/>
                </a:ext>
              </a:extLst>
            </p:cNvPr>
            <p:cNvSpPr/>
            <p:nvPr/>
          </p:nvSpPr>
          <p:spPr>
            <a:xfrm flipH="1">
              <a:off x="1364885" y="4530003"/>
              <a:ext cx="343296" cy="178465"/>
            </a:xfrm>
            <a:custGeom>
              <a:avLst/>
              <a:gdLst/>
              <a:ahLst/>
              <a:cxnLst/>
              <a:rect l="l" t="t" r="r" b="b"/>
              <a:pathLst>
                <a:path w="3374" h="1754" extrusionOk="0">
                  <a:moveTo>
                    <a:pt x="1877" y="0"/>
                  </a:moveTo>
                  <a:lnTo>
                    <a:pt x="1795" y="103"/>
                  </a:lnTo>
                  <a:cubicBezTo>
                    <a:pt x="1795" y="103"/>
                    <a:pt x="923" y="995"/>
                    <a:pt x="195" y="1190"/>
                  </a:cubicBezTo>
                  <a:lnTo>
                    <a:pt x="1" y="1753"/>
                  </a:lnTo>
                  <a:lnTo>
                    <a:pt x="1887" y="1753"/>
                  </a:lnTo>
                  <a:lnTo>
                    <a:pt x="2379" y="1651"/>
                  </a:lnTo>
                  <a:lnTo>
                    <a:pt x="2522" y="1753"/>
                  </a:lnTo>
                  <a:lnTo>
                    <a:pt x="3250" y="1753"/>
                  </a:lnTo>
                  <a:cubicBezTo>
                    <a:pt x="3250" y="1753"/>
                    <a:pt x="3373" y="513"/>
                    <a:pt x="30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97;p66">
              <a:extLst>
                <a:ext uri="{FF2B5EF4-FFF2-40B4-BE49-F238E27FC236}">
                  <a16:creationId xmlns:a16="http://schemas.microsoft.com/office/drawing/2014/main" id="{3F74FC04-B75A-4D97-B17B-14A0CA11FB3A}"/>
                </a:ext>
              </a:extLst>
            </p:cNvPr>
            <p:cNvSpPr/>
            <p:nvPr/>
          </p:nvSpPr>
          <p:spPr>
            <a:xfrm flipH="1">
              <a:off x="1181329" y="2151596"/>
              <a:ext cx="840841" cy="569176"/>
            </a:xfrm>
            <a:custGeom>
              <a:avLst/>
              <a:gdLst/>
              <a:ahLst/>
              <a:cxnLst/>
              <a:rect l="l" t="t" r="r" b="b"/>
              <a:pathLst>
                <a:path w="8264" h="5594" extrusionOk="0">
                  <a:moveTo>
                    <a:pt x="7070" y="1"/>
                  </a:moveTo>
                  <a:cubicBezTo>
                    <a:pt x="6609" y="1"/>
                    <a:pt x="6180" y="296"/>
                    <a:pt x="6029" y="751"/>
                  </a:cubicBezTo>
                  <a:lnTo>
                    <a:pt x="5106" y="3581"/>
                  </a:lnTo>
                  <a:lnTo>
                    <a:pt x="103" y="2955"/>
                  </a:lnTo>
                  <a:lnTo>
                    <a:pt x="1" y="4462"/>
                  </a:lnTo>
                  <a:cubicBezTo>
                    <a:pt x="1" y="4462"/>
                    <a:pt x="3056" y="5593"/>
                    <a:pt x="5033" y="5593"/>
                  </a:cubicBezTo>
                  <a:cubicBezTo>
                    <a:pt x="5445" y="5593"/>
                    <a:pt x="5810" y="5544"/>
                    <a:pt x="6090" y="5426"/>
                  </a:cubicBezTo>
                  <a:cubicBezTo>
                    <a:pt x="7218" y="4944"/>
                    <a:pt x="7854" y="2668"/>
                    <a:pt x="8141" y="1325"/>
                  </a:cubicBezTo>
                  <a:cubicBezTo>
                    <a:pt x="8264" y="761"/>
                    <a:pt x="7925" y="198"/>
                    <a:pt x="7372" y="44"/>
                  </a:cubicBezTo>
                  <a:cubicBezTo>
                    <a:pt x="7271" y="15"/>
                    <a:pt x="7170" y="1"/>
                    <a:pt x="7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98;p66">
              <a:extLst>
                <a:ext uri="{FF2B5EF4-FFF2-40B4-BE49-F238E27FC236}">
                  <a16:creationId xmlns:a16="http://schemas.microsoft.com/office/drawing/2014/main" id="{EB8221F9-9FE2-4567-9B8C-CC81018E735E}"/>
                </a:ext>
              </a:extLst>
            </p:cNvPr>
            <p:cNvSpPr/>
            <p:nvPr/>
          </p:nvSpPr>
          <p:spPr>
            <a:xfrm flipH="1">
              <a:off x="2008433" y="2402099"/>
              <a:ext cx="196271" cy="203597"/>
            </a:xfrm>
            <a:custGeom>
              <a:avLst/>
              <a:gdLst/>
              <a:ahLst/>
              <a:cxnLst/>
              <a:rect l="l" t="t" r="r" b="b"/>
              <a:pathLst>
                <a:path w="1929" h="2001" extrusionOk="0">
                  <a:moveTo>
                    <a:pt x="781" y="1"/>
                  </a:moveTo>
                  <a:cubicBezTo>
                    <a:pt x="728" y="1"/>
                    <a:pt x="687" y="7"/>
                    <a:pt x="667" y="22"/>
                  </a:cubicBezTo>
                  <a:cubicBezTo>
                    <a:pt x="585" y="83"/>
                    <a:pt x="698" y="268"/>
                    <a:pt x="852" y="288"/>
                  </a:cubicBezTo>
                  <a:cubicBezTo>
                    <a:pt x="964" y="309"/>
                    <a:pt x="1067" y="350"/>
                    <a:pt x="1159" y="401"/>
                  </a:cubicBezTo>
                  <a:cubicBezTo>
                    <a:pt x="1159" y="401"/>
                    <a:pt x="541" y="232"/>
                    <a:pt x="259" y="232"/>
                  </a:cubicBezTo>
                  <a:cubicBezTo>
                    <a:pt x="200" y="232"/>
                    <a:pt x="155" y="240"/>
                    <a:pt x="134" y="257"/>
                  </a:cubicBezTo>
                  <a:cubicBezTo>
                    <a:pt x="1" y="350"/>
                    <a:pt x="83" y="575"/>
                    <a:pt x="298" y="626"/>
                  </a:cubicBezTo>
                  <a:cubicBezTo>
                    <a:pt x="298" y="626"/>
                    <a:pt x="73" y="647"/>
                    <a:pt x="73" y="852"/>
                  </a:cubicBezTo>
                  <a:cubicBezTo>
                    <a:pt x="62" y="1047"/>
                    <a:pt x="319" y="1108"/>
                    <a:pt x="319" y="1108"/>
                  </a:cubicBezTo>
                  <a:cubicBezTo>
                    <a:pt x="257" y="1242"/>
                    <a:pt x="308" y="1395"/>
                    <a:pt x="421" y="1488"/>
                  </a:cubicBezTo>
                  <a:cubicBezTo>
                    <a:pt x="442" y="1631"/>
                    <a:pt x="534" y="1754"/>
                    <a:pt x="667" y="1805"/>
                  </a:cubicBezTo>
                  <a:cubicBezTo>
                    <a:pt x="1036" y="1887"/>
                    <a:pt x="1416" y="1959"/>
                    <a:pt x="1795" y="2000"/>
                  </a:cubicBezTo>
                  <a:lnTo>
                    <a:pt x="1928" y="503"/>
                  </a:lnTo>
                  <a:cubicBezTo>
                    <a:pt x="1928" y="503"/>
                    <a:pt x="1549" y="165"/>
                    <a:pt x="1303" y="93"/>
                  </a:cubicBezTo>
                  <a:cubicBezTo>
                    <a:pt x="1133" y="42"/>
                    <a:pt x="916" y="1"/>
                    <a:pt x="781" y="1"/>
                  </a:cubicBez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99;p66">
              <a:extLst>
                <a:ext uri="{FF2B5EF4-FFF2-40B4-BE49-F238E27FC236}">
                  <a16:creationId xmlns:a16="http://schemas.microsoft.com/office/drawing/2014/main" id="{9B0B8BBC-5AA3-49FE-A349-7E59D696B2A2}"/>
                </a:ext>
              </a:extLst>
            </p:cNvPr>
            <p:cNvSpPr/>
            <p:nvPr/>
          </p:nvSpPr>
          <p:spPr>
            <a:xfrm flipH="1">
              <a:off x="2112826" y="2240524"/>
              <a:ext cx="139801" cy="179788"/>
            </a:xfrm>
            <a:custGeom>
              <a:avLst/>
              <a:gdLst/>
              <a:ahLst/>
              <a:cxnLst/>
              <a:rect l="l" t="t" r="r" b="b"/>
              <a:pathLst>
                <a:path w="1374" h="1767" extrusionOk="0">
                  <a:moveTo>
                    <a:pt x="321" y="0"/>
                  </a:moveTo>
                  <a:cubicBezTo>
                    <a:pt x="237" y="0"/>
                    <a:pt x="153" y="43"/>
                    <a:pt x="113" y="123"/>
                  </a:cubicBezTo>
                  <a:cubicBezTo>
                    <a:pt x="82" y="246"/>
                    <a:pt x="93" y="379"/>
                    <a:pt x="144" y="492"/>
                  </a:cubicBezTo>
                  <a:cubicBezTo>
                    <a:pt x="144" y="492"/>
                    <a:pt x="0" y="605"/>
                    <a:pt x="113" y="841"/>
                  </a:cubicBezTo>
                  <a:cubicBezTo>
                    <a:pt x="82" y="913"/>
                    <a:pt x="93" y="1015"/>
                    <a:pt x="144" y="1087"/>
                  </a:cubicBezTo>
                  <a:cubicBezTo>
                    <a:pt x="144" y="1087"/>
                    <a:pt x="21" y="1353"/>
                    <a:pt x="349" y="1579"/>
                  </a:cubicBezTo>
                  <a:cubicBezTo>
                    <a:pt x="540" y="1697"/>
                    <a:pt x="755" y="1767"/>
                    <a:pt x="973" y="1767"/>
                  </a:cubicBezTo>
                  <a:cubicBezTo>
                    <a:pt x="1000" y="1767"/>
                    <a:pt x="1028" y="1766"/>
                    <a:pt x="1056" y="1763"/>
                  </a:cubicBezTo>
                  <a:lnTo>
                    <a:pt x="943" y="1446"/>
                  </a:lnTo>
                  <a:cubicBezTo>
                    <a:pt x="1087" y="1446"/>
                    <a:pt x="1230" y="1364"/>
                    <a:pt x="1179" y="1251"/>
                  </a:cubicBezTo>
                  <a:cubicBezTo>
                    <a:pt x="1138" y="1148"/>
                    <a:pt x="882" y="1128"/>
                    <a:pt x="882" y="1128"/>
                  </a:cubicBezTo>
                  <a:lnTo>
                    <a:pt x="882" y="1128"/>
                  </a:lnTo>
                  <a:cubicBezTo>
                    <a:pt x="882" y="1128"/>
                    <a:pt x="901" y="1129"/>
                    <a:pt x="931" y="1129"/>
                  </a:cubicBezTo>
                  <a:cubicBezTo>
                    <a:pt x="1019" y="1129"/>
                    <a:pt x="1200" y="1118"/>
                    <a:pt x="1230" y="1025"/>
                  </a:cubicBezTo>
                  <a:cubicBezTo>
                    <a:pt x="1251" y="954"/>
                    <a:pt x="1220" y="882"/>
                    <a:pt x="1159" y="841"/>
                  </a:cubicBezTo>
                  <a:cubicBezTo>
                    <a:pt x="1292" y="841"/>
                    <a:pt x="1374" y="687"/>
                    <a:pt x="1200" y="595"/>
                  </a:cubicBezTo>
                  <a:cubicBezTo>
                    <a:pt x="1086" y="531"/>
                    <a:pt x="845" y="521"/>
                    <a:pt x="707" y="521"/>
                  </a:cubicBezTo>
                  <a:cubicBezTo>
                    <a:pt x="646" y="521"/>
                    <a:pt x="605" y="523"/>
                    <a:pt x="605" y="523"/>
                  </a:cubicBezTo>
                  <a:lnTo>
                    <a:pt x="574" y="451"/>
                  </a:lnTo>
                  <a:cubicBezTo>
                    <a:pt x="605" y="448"/>
                    <a:pt x="635" y="447"/>
                    <a:pt x="665" y="447"/>
                  </a:cubicBezTo>
                  <a:cubicBezTo>
                    <a:pt x="748" y="447"/>
                    <a:pt x="830" y="457"/>
                    <a:pt x="913" y="472"/>
                  </a:cubicBezTo>
                  <a:cubicBezTo>
                    <a:pt x="927" y="473"/>
                    <a:pt x="942" y="474"/>
                    <a:pt x="957" y="474"/>
                  </a:cubicBezTo>
                  <a:cubicBezTo>
                    <a:pt x="1133" y="474"/>
                    <a:pt x="1325" y="364"/>
                    <a:pt x="1107" y="185"/>
                  </a:cubicBezTo>
                  <a:cubicBezTo>
                    <a:pt x="918" y="27"/>
                    <a:pt x="595" y="9"/>
                    <a:pt x="457" y="9"/>
                  </a:cubicBezTo>
                  <a:cubicBezTo>
                    <a:pt x="415" y="9"/>
                    <a:pt x="390" y="10"/>
                    <a:pt x="390" y="10"/>
                  </a:cubicBezTo>
                  <a:cubicBezTo>
                    <a:pt x="368" y="4"/>
                    <a:pt x="344" y="0"/>
                    <a:pt x="321" y="0"/>
                  </a:cubicBezTo>
                  <a:close/>
                </a:path>
              </a:pathLst>
            </a:custGeom>
            <a:solidFill>
              <a:srgbClr val="D8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EA568182-95EF-4A66-AA8B-DADE926392AE}"/>
              </a:ext>
            </a:extLst>
          </p:cNvPr>
          <p:cNvSpPr txBox="1">
            <a:spLocks/>
          </p:cNvSpPr>
          <p:nvPr/>
        </p:nvSpPr>
        <p:spPr>
          <a:xfrm>
            <a:off x="2066579" y="3358732"/>
            <a:ext cx="787220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r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vo"/>
              <a:buNone/>
              <a:defRPr sz="135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</a:defRPr>
            </a:lvl9pPr>
          </a:lstStyle>
          <a:p>
            <a:r>
              <a:rPr lang="pt-BR" dirty="0"/>
              <a:t>Tem uma pergunta sobre a plataforma </a:t>
            </a:r>
            <a:r>
              <a:rPr lang="es-ES" dirty="0" err="1">
                <a:solidFill>
                  <a:schemeClr val="accent2"/>
                </a:solidFill>
              </a:rPr>
              <a:t>Izcheck</a:t>
            </a:r>
            <a:r>
              <a:rPr lang="es-ES" dirty="0"/>
              <a:t>?</a:t>
            </a:r>
          </a:p>
          <a:p>
            <a:r>
              <a:rPr lang="pt-BR" dirty="0"/>
              <a:t>
 Você pode entrar em contato com nossa equipe!
</a:t>
            </a:r>
            <a:endParaRPr lang="es-ES" b="0" dirty="0"/>
          </a:p>
          <a:p>
            <a:r>
              <a:rPr lang="es-ES" b="0" dirty="0"/>
              <a:t> </a:t>
            </a:r>
            <a:r>
              <a:rPr lang="es-ES" sz="2400" dirty="0">
                <a:solidFill>
                  <a:schemeClr val="bg1"/>
                </a:solidFill>
                <a:highlight>
                  <a:srgbClr val="000080"/>
                </a:highlight>
                <a:latin typeface="Votorantim Sans Black" panose="02010A03030202050203" pitchFamily="2" charset="0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izcheck@votorantim.com.br</a:t>
            </a:r>
            <a:br>
              <a:rPr lang="es-ES" sz="2400" dirty="0">
                <a:solidFill>
                  <a:schemeClr val="bg1"/>
                </a:solidFill>
                <a:highlight>
                  <a:srgbClr val="000080"/>
                </a:highlight>
                <a:latin typeface="Votorantim Sans Black" panose="02010A03030202050203" pitchFamily="2" charset="0"/>
                <a:ea typeface="+mn-ea"/>
              </a:rPr>
            </a:br>
            <a:br>
              <a:rPr lang="es-ES" sz="2400" dirty="0">
                <a:solidFill>
                  <a:schemeClr val="bg1"/>
                </a:solidFill>
                <a:highlight>
                  <a:srgbClr val="000080"/>
                </a:highlight>
                <a:latin typeface="Votorantim Sans Black" panose="02010A03030202050203" pitchFamily="2" charset="0"/>
                <a:ea typeface="+mn-ea"/>
              </a:rPr>
            </a:br>
            <a:r>
              <a:rPr lang="pt-BR" dirty="0"/>
              <a:t>Se você tem dúvidas sobre a plataforma</a:t>
            </a:r>
            <a:r>
              <a:rPr lang="es-ES" dirty="0"/>
              <a:t> </a:t>
            </a:r>
            <a:r>
              <a:rPr lang="es-ES" dirty="0">
                <a:solidFill>
                  <a:schemeClr val="accent2"/>
                </a:solidFill>
              </a:rPr>
              <a:t>SIPM de Ariba</a:t>
            </a:r>
            <a:r>
              <a:rPr lang="es-ES" dirty="0"/>
              <a:t>, </a:t>
            </a:r>
            <a:r>
              <a:rPr lang="pt-BR" dirty="0"/>
              <a:t>entrar em contato com o Suporte ao Cliente do Fornecedor SAP </a:t>
            </a:r>
            <a:r>
              <a:rPr lang="pt-BR" dirty="0" err="1"/>
              <a:t>Ariba</a:t>
            </a:r>
            <a:r>
              <a:rPr lang="es-ES" dirty="0"/>
              <a:t>.</a:t>
            </a:r>
            <a:endParaRPr lang="pt-BR" dirty="0"/>
          </a:p>
          <a:p>
            <a:endParaRPr lang="es-ES" dirty="0"/>
          </a:p>
          <a:p>
            <a:r>
              <a:rPr lang="es-ES" sz="2000" dirty="0">
                <a:solidFill>
                  <a:schemeClr val="accent2"/>
                </a:solidFill>
              </a:rPr>
              <a:t>Vamos </a:t>
            </a:r>
            <a:r>
              <a:rPr lang="es-ES" sz="2000" dirty="0" err="1">
                <a:solidFill>
                  <a:schemeClr val="accent2"/>
                </a:solidFill>
              </a:rPr>
              <a:t>apoiá</a:t>
            </a:r>
            <a:r>
              <a:rPr lang="es-ES" sz="2000" dirty="0">
                <a:solidFill>
                  <a:schemeClr val="accent2"/>
                </a:solidFill>
              </a:rPr>
              <a:t>-lo </a:t>
            </a:r>
            <a:r>
              <a:rPr lang="es-ES" sz="2000" dirty="0" err="1">
                <a:solidFill>
                  <a:schemeClr val="accent2"/>
                </a:solidFill>
              </a:rPr>
              <a:t>com</a:t>
            </a: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err="1">
                <a:solidFill>
                  <a:schemeClr val="accent2"/>
                </a:solidFill>
              </a:rPr>
              <a:t>prazer</a:t>
            </a:r>
            <a:r>
              <a:rPr lang="es-ES" sz="2000" dirty="0">
                <a:solidFill>
                  <a:schemeClr val="accent2"/>
                </a:solidFill>
              </a:rPr>
              <a:t>! 
</a:t>
            </a:r>
          </a:p>
        </p:txBody>
      </p:sp>
    </p:spTree>
    <p:extLst>
      <p:ext uri="{BB962C8B-B14F-4D97-AF65-F5344CB8AC3E}">
        <p14:creationId xmlns:p14="http://schemas.microsoft.com/office/powerpoint/2010/main" val="2087161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045537C-3772-4E13-8BAC-FDB975691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01702" cy="1176336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B1524CB-6BD5-4276-A357-1E966FD51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937481"/>
            <a:ext cx="2411343" cy="906664"/>
          </a:xfrm>
          <a:prstGeom prst="rect">
            <a:avLst/>
          </a:prstGeom>
        </p:spPr>
      </p:pic>
      <p:sp>
        <p:nvSpPr>
          <p:cNvPr id="9" name="CuadroTexto 5">
            <a:extLst>
              <a:ext uri="{FF2B5EF4-FFF2-40B4-BE49-F238E27FC236}">
                <a16:creationId xmlns:a16="http://schemas.microsoft.com/office/drawing/2014/main" id="{690A015D-BB8C-494C-8599-FEF7E00A60D6}"/>
              </a:ext>
            </a:extLst>
          </p:cNvPr>
          <p:cNvSpPr txBox="1"/>
          <p:nvPr/>
        </p:nvSpPr>
        <p:spPr>
          <a:xfrm>
            <a:off x="5105400" y="2743200"/>
            <a:ext cx="651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25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Obrigado</a:t>
            </a:r>
            <a:r>
              <a:rPr lang="es-ES" sz="3600" b="1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es-PE" sz="3600" b="1" spc="2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185737" y="797306"/>
            <a:ext cx="2481263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F4496-3BBB-428C-8243-107259B1E82F}"/>
              </a:ext>
            </a:extLst>
          </p:cNvPr>
          <p:cNvSpPr txBox="1"/>
          <p:nvPr/>
        </p:nvSpPr>
        <p:spPr>
          <a:xfrm>
            <a:off x="143950" y="242735"/>
            <a:ext cx="651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</a:t>
            </a:r>
            <a:r>
              <a:rPr lang="es-ES" sz="2800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importantes
</a:t>
            </a:r>
            <a:endParaRPr lang="es-PE" sz="2800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Google Shape;1405;p66">
            <a:extLst>
              <a:ext uri="{FF2B5EF4-FFF2-40B4-BE49-F238E27FC236}">
                <a16:creationId xmlns:a16="http://schemas.microsoft.com/office/drawing/2014/main" id="{6972DFDB-DD5B-495F-ADCA-9B3FDD47A86E}"/>
              </a:ext>
            </a:extLst>
          </p:cNvPr>
          <p:cNvSpPr txBox="1">
            <a:spLocks/>
          </p:cNvSpPr>
          <p:nvPr/>
        </p:nvSpPr>
        <p:spPr>
          <a:xfrm>
            <a:off x="139540" y="2826499"/>
            <a:ext cx="4210788" cy="31262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25475" algn="r"/>
            <a:r>
              <a:rPr lang="pt-BR" sz="16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Pesquisa de Reputação e Reputação</a:t>
            </a:r>
          </a:p>
        </p:txBody>
      </p:sp>
      <p:sp>
        <p:nvSpPr>
          <p:cNvPr id="11" name="Google Shape;1408;p66">
            <a:extLst>
              <a:ext uri="{FF2B5EF4-FFF2-40B4-BE49-F238E27FC236}">
                <a16:creationId xmlns:a16="http://schemas.microsoft.com/office/drawing/2014/main" id="{B525B901-5760-4CB7-806F-EBC0BAA964AA}"/>
              </a:ext>
            </a:extLst>
          </p:cNvPr>
          <p:cNvSpPr txBox="1">
            <a:spLocks/>
          </p:cNvSpPr>
          <p:nvPr/>
        </p:nvSpPr>
        <p:spPr>
          <a:xfrm>
            <a:off x="608278" y="5088340"/>
            <a:ext cx="3741179" cy="119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vo"/>
              </a:rPr>
              <a:t>Avaliação de documentos públicos + privados (ambiental; saúde e segurança; cadastral Conformidade; financeiro/fiscal; responsabilidade social). 
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E699AF-A278-4589-B08C-20A5ED3E1848}"/>
              </a:ext>
            </a:extLst>
          </p:cNvPr>
          <p:cNvSpPr txBox="1"/>
          <p:nvPr/>
        </p:nvSpPr>
        <p:spPr>
          <a:xfrm>
            <a:off x="211567" y="975494"/>
            <a:ext cx="1133301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Nós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podemos entender a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homologação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fornecedores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como todo o processo de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qualificação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validação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certificação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que classificam uma empresa como capaz de se tornar um fornecedor contratado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s-P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Dessa forma, garantimos que estamos trabalhando com empresas que seguem os mesmos valores que os nossos, que cumprem a legislação e estão em dia com sua documentação.
</a:t>
            </a:r>
            <a:endParaRPr lang="es-P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id="{39638BFE-81F6-4614-82D9-97DD7B6E3A33}"/>
              </a:ext>
            </a:extLst>
          </p:cNvPr>
          <p:cNvSpPr txBox="1">
            <a:spLocks/>
          </p:cNvSpPr>
          <p:nvPr/>
        </p:nvSpPr>
        <p:spPr>
          <a:xfrm>
            <a:off x="585298" y="3085876"/>
            <a:ext cx="37215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/>
              <a:t>Processo de </a:t>
            </a:r>
            <a:r>
              <a:rPr lang="pt-BR" dirty="0" err="1"/>
              <a:t>duedilligence</a:t>
            </a:r>
            <a:r>
              <a:rPr lang="pt-BR" dirty="0"/>
              <a:t> (listas mundiais); avaliações sistêmicas e aprovações.
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F34563C-4405-4C17-9AC8-93183D694A65}"/>
              </a:ext>
            </a:extLst>
          </p:cNvPr>
          <p:cNvGrpSpPr/>
          <p:nvPr/>
        </p:nvGrpSpPr>
        <p:grpSpPr>
          <a:xfrm>
            <a:off x="4509528" y="2590800"/>
            <a:ext cx="3190308" cy="3173377"/>
            <a:chOff x="4330293" y="2768349"/>
            <a:chExt cx="3190308" cy="3173377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16B1917D-9813-4434-90A6-1F70F708EC58}"/>
                </a:ext>
              </a:extLst>
            </p:cNvPr>
            <p:cNvGrpSpPr/>
            <p:nvPr/>
          </p:nvGrpSpPr>
          <p:grpSpPr>
            <a:xfrm>
              <a:off x="4330293" y="2768349"/>
              <a:ext cx="3190308" cy="3173377"/>
              <a:chOff x="4330293" y="2768349"/>
              <a:chExt cx="3190308" cy="3173377"/>
            </a:xfrm>
          </p:grpSpPr>
          <p:grpSp>
            <p:nvGrpSpPr>
              <p:cNvPr id="35" name="Google Shape;1366;p66">
                <a:extLst>
                  <a:ext uri="{FF2B5EF4-FFF2-40B4-BE49-F238E27FC236}">
                    <a16:creationId xmlns:a16="http://schemas.microsoft.com/office/drawing/2014/main" id="{B5713A29-0B18-4D46-BE73-BBF10DEA64C5}"/>
                  </a:ext>
                </a:extLst>
              </p:cNvPr>
              <p:cNvGrpSpPr/>
              <p:nvPr/>
            </p:nvGrpSpPr>
            <p:grpSpPr>
              <a:xfrm>
                <a:off x="4330293" y="2768349"/>
                <a:ext cx="1453744" cy="1444341"/>
                <a:chOff x="3375638" y="1381738"/>
                <a:chExt cx="1090308" cy="1083256"/>
              </a:xfrm>
            </p:grpSpPr>
            <p:sp>
              <p:nvSpPr>
                <p:cNvPr id="51" name="Google Shape;1367;p66">
                  <a:extLst>
                    <a:ext uri="{FF2B5EF4-FFF2-40B4-BE49-F238E27FC236}">
                      <a16:creationId xmlns:a16="http://schemas.microsoft.com/office/drawing/2014/main" id="{029DF416-4965-4FBD-8307-0BD892FB54A6}"/>
                    </a:ext>
                  </a:extLst>
                </p:cNvPr>
                <p:cNvSpPr/>
                <p:nvPr/>
              </p:nvSpPr>
              <p:spPr>
                <a:xfrm>
                  <a:off x="3576449" y="1575495"/>
                  <a:ext cx="347901" cy="34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6166" extrusionOk="0">
                      <a:moveTo>
                        <a:pt x="0" y="0"/>
                      </a:moveTo>
                      <a:lnTo>
                        <a:pt x="1679" y="6166"/>
                      </a:lnTo>
                      <a:lnTo>
                        <a:pt x="6166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52" name="Google Shape;1368;p66">
                  <a:extLst>
                    <a:ext uri="{FF2B5EF4-FFF2-40B4-BE49-F238E27FC236}">
                      <a16:creationId xmlns:a16="http://schemas.microsoft.com/office/drawing/2014/main" id="{B87DD224-6659-4D3E-97D3-A17A0EAB2855}"/>
                    </a:ext>
                  </a:extLst>
                </p:cNvPr>
                <p:cNvSpPr/>
                <p:nvPr/>
              </p:nvSpPr>
              <p:spPr>
                <a:xfrm>
                  <a:off x="3375638" y="1381738"/>
                  <a:ext cx="1090308" cy="1083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19199" extrusionOk="0">
                      <a:moveTo>
                        <a:pt x="19324" y="1"/>
                      </a:moveTo>
                      <a:cubicBezTo>
                        <a:pt x="8672" y="1"/>
                        <a:pt x="0" y="8672"/>
                        <a:pt x="0" y="19199"/>
                      </a:cubicBezTo>
                      <a:lnTo>
                        <a:pt x="19324" y="19199"/>
                      </a:lnTo>
                      <a:lnTo>
                        <a:pt x="1932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53" name="Google Shape;1369;p66">
                  <a:extLst>
                    <a:ext uri="{FF2B5EF4-FFF2-40B4-BE49-F238E27FC236}">
                      <a16:creationId xmlns:a16="http://schemas.microsoft.com/office/drawing/2014/main" id="{FC42AB7C-7B0F-4014-BEFB-EFDED26EC583}"/>
                    </a:ext>
                  </a:extLst>
                </p:cNvPr>
                <p:cNvSpPr/>
                <p:nvPr/>
              </p:nvSpPr>
              <p:spPr>
                <a:xfrm>
                  <a:off x="3676826" y="1646194"/>
                  <a:ext cx="701445" cy="70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2" h="12432" extrusionOk="0">
                      <a:moveTo>
                        <a:pt x="6266" y="0"/>
                      </a:moveTo>
                      <a:cubicBezTo>
                        <a:pt x="2808" y="0"/>
                        <a:pt x="1" y="2732"/>
                        <a:pt x="1" y="6166"/>
                      </a:cubicBezTo>
                      <a:cubicBezTo>
                        <a:pt x="1" y="9624"/>
                        <a:pt x="2808" y="12431"/>
                        <a:pt x="6266" y="12431"/>
                      </a:cubicBezTo>
                      <a:cubicBezTo>
                        <a:pt x="9600" y="12431"/>
                        <a:pt x="12432" y="9624"/>
                        <a:pt x="12432" y="6166"/>
                      </a:cubicBezTo>
                      <a:cubicBezTo>
                        <a:pt x="12432" y="2732"/>
                        <a:pt x="9600" y="0"/>
                        <a:pt x="626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54" name="Google Shape;1370;p66">
                  <a:extLst>
                    <a:ext uri="{FF2B5EF4-FFF2-40B4-BE49-F238E27FC236}">
                      <a16:creationId xmlns:a16="http://schemas.microsoft.com/office/drawing/2014/main" id="{BDD04002-3C80-4A97-980A-6604C0FE73DA}"/>
                    </a:ext>
                  </a:extLst>
                </p:cNvPr>
                <p:cNvSpPr/>
                <p:nvPr/>
              </p:nvSpPr>
              <p:spPr>
                <a:xfrm>
                  <a:off x="3752424" y="1721549"/>
                  <a:ext cx="548855" cy="545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3" h="10878" extrusionOk="0">
                      <a:moveTo>
                        <a:pt x="5539" y="0"/>
                      </a:moveTo>
                      <a:cubicBezTo>
                        <a:pt x="2507" y="0"/>
                        <a:pt x="0" y="2406"/>
                        <a:pt x="0" y="5439"/>
                      </a:cubicBezTo>
                      <a:cubicBezTo>
                        <a:pt x="0" y="8471"/>
                        <a:pt x="2507" y="10877"/>
                        <a:pt x="5539" y="10877"/>
                      </a:cubicBezTo>
                      <a:cubicBezTo>
                        <a:pt x="8447" y="10877"/>
                        <a:pt x="10953" y="8471"/>
                        <a:pt x="10953" y="5439"/>
                      </a:cubicBezTo>
                      <a:cubicBezTo>
                        <a:pt x="10953" y="2406"/>
                        <a:pt x="8447" y="0"/>
                        <a:pt x="5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grpSp>
            <p:nvGrpSpPr>
              <p:cNvPr id="36" name="Google Shape;1371;p66">
                <a:extLst>
                  <a:ext uri="{FF2B5EF4-FFF2-40B4-BE49-F238E27FC236}">
                    <a16:creationId xmlns:a16="http://schemas.microsoft.com/office/drawing/2014/main" id="{D86DD7FB-5FB5-4DED-B2DD-7AA416583F63}"/>
                  </a:ext>
                </a:extLst>
              </p:cNvPr>
              <p:cNvGrpSpPr/>
              <p:nvPr/>
            </p:nvGrpSpPr>
            <p:grpSpPr>
              <a:xfrm>
                <a:off x="6074380" y="2768349"/>
                <a:ext cx="1446221" cy="1444341"/>
                <a:chOff x="4683703" y="1381738"/>
                <a:chExt cx="1084666" cy="1083256"/>
              </a:xfrm>
            </p:grpSpPr>
            <p:sp>
              <p:nvSpPr>
                <p:cNvPr id="47" name="Google Shape;1372;p66">
                  <a:extLst>
                    <a:ext uri="{FF2B5EF4-FFF2-40B4-BE49-F238E27FC236}">
                      <a16:creationId xmlns:a16="http://schemas.microsoft.com/office/drawing/2014/main" id="{95631B15-921B-4456-81E8-F23C1A044A1C}"/>
                    </a:ext>
                  </a:extLst>
                </p:cNvPr>
                <p:cNvSpPr/>
                <p:nvPr/>
              </p:nvSpPr>
              <p:spPr>
                <a:xfrm>
                  <a:off x="5232365" y="1558512"/>
                  <a:ext cx="347958" cy="34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7" h="6166" extrusionOk="0">
                      <a:moveTo>
                        <a:pt x="6166" y="0"/>
                      </a:moveTo>
                      <a:lnTo>
                        <a:pt x="1" y="1655"/>
                      </a:lnTo>
                      <a:lnTo>
                        <a:pt x="4487" y="6166"/>
                      </a:lnTo>
                      <a:lnTo>
                        <a:pt x="616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48" name="Google Shape;1373;p66">
                  <a:extLst>
                    <a:ext uri="{FF2B5EF4-FFF2-40B4-BE49-F238E27FC236}">
                      <a16:creationId xmlns:a16="http://schemas.microsoft.com/office/drawing/2014/main" id="{7A83FCB5-C134-4728-B213-1BD9C60DD1DE}"/>
                    </a:ext>
                  </a:extLst>
                </p:cNvPr>
                <p:cNvSpPr/>
                <p:nvPr/>
              </p:nvSpPr>
              <p:spPr>
                <a:xfrm>
                  <a:off x="4683703" y="1381738"/>
                  <a:ext cx="1084666" cy="1083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19199" extrusionOk="0">
                      <a:moveTo>
                        <a:pt x="0" y="1"/>
                      </a:moveTo>
                      <a:lnTo>
                        <a:pt x="0" y="19199"/>
                      </a:lnTo>
                      <a:lnTo>
                        <a:pt x="19224" y="19199"/>
                      </a:lnTo>
                      <a:cubicBezTo>
                        <a:pt x="19224" y="8672"/>
                        <a:pt x="10552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49" name="Google Shape;1374;p66">
                  <a:extLst>
                    <a:ext uri="{FF2B5EF4-FFF2-40B4-BE49-F238E27FC236}">
                      <a16:creationId xmlns:a16="http://schemas.microsoft.com/office/drawing/2014/main" id="{33FDA65B-8AEF-4A5A-A91C-B3613051BB1C}"/>
                    </a:ext>
                  </a:extLst>
                </p:cNvPr>
                <p:cNvSpPr/>
                <p:nvPr/>
              </p:nvSpPr>
              <p:spPr>
                <a:xfrm>
                  <a:off x="4754401" y="1646194"/>
                  <a:ext cx="695802" cy="70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2" h="12432" extrusionOk="0">
                      <a:moveTo>
                        <a:pt x="6166" y="0"/>
                      </a:moveTo>
                      <a:cubicBezTo>
                        <a:pt x="2732" y="0"/>
                        <a:pt x="1" y="2732"/>
                        <a:pt x="1" y="6166"/>
                      </a:cubicBezTo>
                      <a:cubicBezTo>
                        <a:pt x="1" y="9624"/>
                        <a:pt x="2732" y="12431"/>
                        <a:pt x="6166" y="12431"/>
                      </a:cubicBezTo>
                      <a:cubicBezTo>
                        <a:pt x="9625" y="12431"/>
                        <a:pt x="12331" y="9624"/>
                        <a:pt x="12331" y="6166"/>
                      </a:cubicBezTo>
                      <a:cubicBezTo>
                        <a:pt x="12331" y="2732"/>
                        <a:pt x="9625" y="0"/>
                        <a:pt x="61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50" name="Google Shape;1375;p66">
                  <a:extLst>
                    <a:ext uri="{FF2B5EF4-FFF2-40B4-BE49-F238E27FC236}">
                      <a16:creationId xmlns:a16="http://schemas.microsoft.com/office/drawing/2014/main" id="{43E3F89E-6461-446B-A21E-3EEE748F83B8}"/>
                    </a:ext>
                  </a:extLst>
                </p:cNvPr>
                <p:cNvSpPr/>
                <p:nvPr/>
              </p:nvSpPr>
              <p:spPr>
                <a:xfrm>
                  <a:off x="4829750" y="1721549"/>
                  <a:ext cx="545097" cy="545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8" h="10878" extrusionOk="0">
                      <a:moveTo>
                        <a:pt x="5439" y="0"/>
                      </a:moveTo>
                      <a:cubicBezTo>
                        <a:pt x="2406" y="0"/>
                        <a:pt x="0" y="2406"/>
                        <a:pt x="0" y="5439"/>
                      </a:cubicBezTo>
                      <a:cubicBezTo>
                        <a:pt x="0" y="8471"/>
                        <a:pt x="2406" y="10877"/>
                        <a:pt x="5439" y="10877"/>
                      </a:cubicBezTo>
                      <a:cubicBezTo>
                        <a:pt x="8472" y="10877"/>
                        <a:pt x="10878" y="8471"/>
                        <a:pt x="10878" y="5439"/>
                      </a:cubicBezTo>
                      <a:cubicBezTo>
                        <a:pt x="10878" y="2406"/>
                        <a:pt x="8472" y="0"/>
                        <a:pt x="54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grpSp>
            <p:nvGrpSpPr>
              <p:cNvPr id="37" name="Google Shape;1376;p66">
                <a:extLst>
                  <a:ext uri="{FF2B5EF4-FFF2-40B4-BE49-F238E27FC236}">
                    <a16:creationId xmlns:a16="http://schemas.microsoft.com/office/drawing/2014/main" id="{40C1FD62-1737-41E0-9641-E8027F069D11}"/>
                  </a:ext>
                </a:extLst>
              </p:cNvPr>
              <p:cNvGrpSpPr/>
              <p:nvPr/>
            </p:nvGrpSpPr>
            <p:grpSpPr>
              <a:xfrm>
                <a:off x="4354818" y="4480384"/>
                <a:ext cx="1444341" cy="1453820"/>
                <a:chOff x="3394032" y="2665764"/>
                <a:chExt cx="1083256" cy="1090365"/>
              </a:xfrm>
            </p:grpSpPr>
            <p:sp>
              <p:nvSpPr>
                <p:cNvPr id="43" name="Google Shape;1377;p66">
                  <a:extLst>
                    <a:ext uri="{FF2B5EF4-FFF2-40B4-BE49-F238E27FC236}">
                      <a16:creationId xmlns:a16="http://schemas.microsoft.com/office/drawing/2014/main" id="{A3F1A076-AA6A-4A99-9D17-36C920A4752C}"/>
                    </a:ext>
                  </a:extLst>
                </p:cNvPr>
                <p:cNvSpPr/>
                <p:nvPr/>
              </p:nvSpPr>
              <p:spPr>
                <a:xfrm>
                  <a:off x="3587733" y="3231408"/>
                  <a:ext cx="347958" cy="34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7" h="6167" extrusionOk="0">
                      <a:moveTo>
                        <a:pt x="1680" y="1"/>
                      </a:moveTo>
                      <a:lnTo>
                        <a:pt x="1" y="6166"/>
                      </a:lnTo>
                      <a:lnTo>
                        <a:pt x="6166" y="4487"/>
                      </a:lnTo>
                      <a:lnTo>
                        <a:pt x="168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44" name="Google Shape;1378;p66">
                  <a:extLst>
                    <a:ext uri="{FF2B5EF4-FFF2-40B4-BE49-F238E27FC236}">
                      <a16:creationId xmlns:a16="http://schemas.microsoft.com/office/drawing/2014/main" id="{70332E92-2134-4C90-97E3-9A3BD648CD66}"/>
                    </a:ext>
                  </a:extLst>
                </p:cNvPr>
                <p:cNvSpPr/>
                <p:nvPr/>
              </p:nvSpPr>
              <p:spPr>
                <a:xfrm>
                  <a:off x="3394032" y="2665764"/>
                  <a:ext cx="1083256" cy="1090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9" h="19325" extrusionOk="0">
                      <a:moveTo>
                        <a:pt x="0" y="1"/>
                      </a:moveTo>
                      <a:cubicBezTo>
                        <a:pt x="0" y="10652"/>
                        <a:pt x="8672" y="19324"/>
                        <a:pt x="19198" y="19324"/>
                      </a:cubicBezTo>
                      <a:lnTo>
                        <a:pt x="191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45" name="Google Shape;1379;p66">
                  <a:extLst>
                    <a:ext uri="{FF2B5EF4-FFF2-40B4-BE49-F238E27FC236}">
                      <a16:creationId xmlns:a16="http://schemas.microsoft.com/office/drawing/2014/main" id="{55845C87-581A-40E6-AAAD-BC035B58C6E8}"/>
                    </a:ext>
                  </a:extLst>
                </p:cNvPr>
                <p:cNvSpPr/>
                <p:nvPr/>
              </p:nvSpPr>
              <p:spPr>
                <a:xfrm>
                  <a:off x="3676826" y="2766197"/>
                  <a:ext cx="701445" cy="69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2" h="12331" extrusionOk="0">
                      <a:moveTo>
                        <a:pt x="6266" y="0"/>
                      </a:moveTo>
                      <a:cubicBezTo>
                        <a:pt x="2808" y="0"/>
                        <a:pt x="1" y="2707"/>
                        <a:pt x="1" y="6166"/>
                      </a:cubicBezTo>
                      <a:cubicBezTo>
                        <a:pt x="1" y="9599"/>
                        <a:pt x="2808" y="12331"/>
                        <a:pt x="6266" y="12331"/>
                      </a:cubicBezTo>
                      <a:cubicBezTo>
                        <a:pt x="9600" y="12331"/>
                        <a:pt x="12432" y="9599"/>
                        <a:pt x="12432" y="6166"/>
                      </a:cubicBezTo>
                      <a:cubicBezTo>
                        <a:pt x="12432" y="2707"/>
                        <a:pt x="9600" y="0"/>
                        <a:pt x="626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46" name="Google Shape;1380;p66">
                  <a:extLst>
                    <a:ext uri="{FF2B5EF4-FFF2-40B4-BE49-F238E27FC236}">
                      <a16:creationId xmlns:a16="http://schemas.microsoft.com/office/drawing/2014/main" id="{03DA62EE-CE35-4BA1-8B67-135C76D8246C}"/>
                    </a:ext>
                  </a:extLst>
                </p:cNvPr>
                <p:cNvSpPr/>
                <p:nvPr/>
              </p:nvSpPr>
              <p:spPr>
                <a:xfrm>
                  <a:off x="3752413" y="2841425"/>
                  <a:ext cx="548855" cy="54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3" h="10854" extrusionOk="0">
                      <a:moveTo>
                        <a:pt x="5539" y="1"/>
                      </a:moveTo>
                      <a:cubicBezTo>
                        <a:pt x="2507" y="1"/>
                        <a:pt x="0" y="2407"/>
                        <a:pt x="0" y="5440"/>
                      </a:cubicBezTo>
                      <a:cubicBezTo>
                        <a:pt x="0" y="8472"/>
                        <a:pt x="2507" y="10853"/>
                        <a:pt x="5539" y="10853"/>
                      </a:cubicBezTo>
                      <a:cubicBezTo>
                        <a:pt x="8447" y="10853"/>
                        <a:pt x="10953" y="8472"/>
                        <a:pt x="10953" y="5440"/>
                      </a:cubicBezTo>
                      <a:cubicBezTo>
                        <a:pt x="10953" y="2407"/>
                        <a:pt x="8447" y="1"/>
                        <a:pt x="55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grpSp>
            <p:nvGrpSpPr>
              <p:cNvPr id="38" name="Google Shape;1381;p66">
                <a:extLst>
                  <a:ext uri="{FF2B5EF4-FFF2-40B4-BE49-F238E27FC236}">
                    <a16:creationId xmlns:a16="http://schemas.microsoft.com/office/drawing/2014/main" id="{17712710-7B5A-4CD0-B787-8F3C372B8B5F}"/>
                  </a:ext>
                </a:extLst>
              </p:cNvPr>
              <p:cNvGrpSpPr/>
              <p:nvPr/>
            </p:nvGrpSpPr>
            <p:grpSpPr>
              <a:xfrm>
                <a:off x="6059258" y="4495505"/>
                <a:ext cx="1446297" cy="1446221"/>
                <a:chOff x="4672362" y="2677105"/>
                <a:chExt cx="1084723" cy="1084666"/>
              </a:xfrm>
            </p:grpSpPr>
            <p:sp>
              <p:nvSpPr>
                <p:cNvPr id="39" name="Google Shape;1382;p66">
                  <a:extLst>
                    <a:ext uri="{FF2B5EF4-FFF2-40B4-BE49-F238E27FC236}">
                      <a16:creationId xmlns:a16="http://schemas.microsoft.com/office/drawing/2014/main" id="{129E3D13-64AB-4F4E-B6E1-A06A3854E1E0}"/>
                    </a:ext>
                  </a:extLst>
                </p:cNvPr>
                <p:cNvSpPr/>
                <p:nvPr/>
              </p:nvSpPr>
              <p:spPr>
                <a:xfrm>
                  <a:off x="5243706" y="3220123"/>
                  <a:ext cx="347901" cy="34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6" h="6166" extrusionOk="0">
                      <a:moveTo>
                        <a:pt x="4486" y="0"/>
                      </a:moveTo>
                      <a:lnTo>
                        <a:pt x="0" y="4486"/>
                      </a:lnTo>
                      <a:lnTo>
                        <a:pt x="6166" y="6166"/>
                      </a:lnTo>
                      <a:lnTo>
                        <a:pt x="6166" y="6166"/>
                      </a:lnTo>
                      <a:lnTo>
                        <a:pt x="448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40" name="Google Shape;1383;p66">
                  <a:extLst>
                    <a:ext uri="{FF2B5EF4-FFF2-40B4-BE49-F238E27FC236}">
                      <a16:creationId xmlns:a16="http://schemas.microsoft.com/office/drawing/2014/main" id="{D1339970-1BE0-4FB4-8E80-0B88A43AE970}"/>
                    </a:ext>
                  </a:extLst>
                </p:cNvPr>
                <p:cNvSpPr/>
                <p:nvPr/>
              </p:nvSpPr>
              <p:spPr>
                <a:xfrm>
                  <a:off x="4672362" y="2677105"/>
                  <a:ext cx="1084723" cy="108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5" h="19224" extrusionOk="0">
                      <a:moveTo>
                        <a:pt x="1" y="0"/>
                      </a:moveTo>
                      <a:lnTo>
                        <a:pt x="1" y="19223"/>
                      </a:lnTo>
                      <a:cubicBezTo>
                        <a:pt x="10653" y="19223"/>
                        <a:pt x="19224" y="10652"/>
                        <a:pt x="192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41" name="Google Shape;1384;p66">
                  <a:extLst>
                    <a:ext uri="{FF2B5EF4-FFF2-40B4-BE49-F238E27FC236}">
                      <a16:creationId xmlns:a16="http://schemas.microsoft.com/office/drawing/2014/main" id="{F8BECD9F-7CC3-4CCE-82B2-3C11E03CAF22}"/>
                    </a:ext>
                  </a:extLst>
                </p:cNvPr>
                <p:cNvSpPr/>
                <p:nvPr/>
              </p:nvSpPr>
              <p:spPr>
                <a:xfrm>
                  <a:off x="4754401" y="2766197"/>
                  <a:ext cx="695802" cy="69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2" h="12331" extrusionOk="0">
                      <a:moveTo>
                        <a:pt x="6166" y="0"/>
                      </a:moveTo>
                      <a:cubicBezTo>
                        <a:pt x="2732" y="0"/>
                        <a:pt x="1" y="2707"/>
                        <a:pt x="1" y="6166"/>
                      </a:cubicBezTo>
                      <a:cubicBezTo>
                        <a:pt x="1" y="9599"/>
                        <a:pt x="2732" y="12331"/>
                        <a:pt x="6166" y="12331"/>
                      </a:cubicBezTo>
                      <a:cubicBezTo>
                        <a:pt x="9625" y="12331"/>
                        <a:pt x="12331" y="9599"/>
                        <a:pt x="12331" y="6166"/>
                      </a:cubicBezTo>
                      <a:cubicBezTo>
                        <a:pt x="12331" y="2707"/>
                        <a:pt x="9625" y="0"/>
                        <a:pt x="61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42" name="Google Shape;1385;p66">
                  <a:extLst>
                    <a:ext uri="{FF2B5EF4-FFF2-40B4-BE49-F238E27FC236}">
                      <a16:creationId xmlns:a16="http://schemas.microsoft.com/office/drawing/2014/main" id="{A6B28DB9-B61F-4FE5-8427-D40F6756A098}"/>
                    </a:ext>
                  </a:extLst>
                </p:cNvPr>
                <p:cNvSpPr/>
                <p:nvPr/>
              </p:nvSpPr>
              <p:spPr>
                <a:xfrm>
                  <a:off x="4827875" y="2839542"/>
                  <a:ext cx="548849" cy="54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8" h="10854" extrusionOk="0">
                      <a:moveTo>
                        <a:pt x="5439" y="1"/>
                      </a:moveTo>
                      <a:cubicBezTo>
                        <a:pt x="2406" y="1"/>
                        <a:pt x="0" y="2407"/>
                        <a:pt x="0" y="5440"/>
                      </a:cubicBezTo>
                      <a:cubicBezTo>
                        <a:pt x="0" y="8472"/>
                        <a:pt x="2406" y="10853"/>
                        <a:pt x="5439" y="10853"/>
                      </a:cubicBezTo>
                      <a:cubicBezTo>
                        <a:pt x="8472" y="10853"/>
                        <a:pt x="10878" y="8472"/>
                        <a:pt x="10878" y="5440"/>
                      </a:cubicBezTo>
                      <a:cubicBezTo>
                        <a:pt x="10878" y="2407"/>
                        <a:pt x="8472" y="1"/>
                        <a:pt x="54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572706A7-D8B1-4533-B0F4-C42BBA331C37}"/>
                </a:ext>
              </a:extLst>
            </p:cNvPr>
            <p:cNvGrpSpPr/>
            <p:nvPr/>
          </p:nvGrpSpPr>
          <p:grpSpPr>
            <a:xfrm>
              <a:off x="4972293" y="4865748"/>
              <a:ext cx="424397" cy="421271"/>
              <a:chOff x="4972293" y="4865748"/>
              <a:chExt cx="424397" cy="421271"/>
            </a:xfrm>
          </p:grpSpPr>
          <p:sp>
            <p:nvSpPr>
              <p:cNvPr id="33" name="Google Shape;1390;p66">
                <a:extLst>
                  <a:ext uri="{FF2B5EF4-FFF2-40B4-BE49-F238E27FC236}">
                    <a16:creationId xmlns:a16="http://schemas.microsoft.com/office/drawing/2014/main" id="{D20EC7CF-C21D-40A3-9CDB-7A17B5A6F35C}"/>
                  </a:ext>
                </a:extLst>
              </p:cNvPr>
              <p:cNvSpPr/>
              <p:nvPr/>
            </p:nvSpPr>
            <p:spPr>
              <a:xfrm>
                <a:off x="5109557" y="4975772"/>
                <a:ext cx="63959" cy="78194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351" extrusionOk="0">
                    <a:moveTo>
                      <a:pt x="442" y="0"/>
                    </a:moveTo>
                    <a:cubicBezTo>
                      <a:pt x="190" y="0"/>
                      <a:pt x="1" y="158"/>
                      <a:pt x="32" y="410"/>
                    </a:cubicBezTo>
                    <a:cubicBezTo>
                      <a:pt x="32" y="1261"/>
                      <a:pt x="505" y="1985"/>
                      <a:pt x="1261" y="2300"/>
                    </a:cubicBezTo>
                    <a:cubicBezTo>
                      <a:pt x="1322" y="2335"/>
                      <a:pt x="1386" y="2351"/>
                      <a:pt x="1448" y="2351"/>
                    </a:cubicBezTo>
                    <a:cubicBezTo>
                      <a:pt x="1607" y="2351"/>
                      <a:pt x="1751" y="2247"/>
                      <a:pt x="1796" y="2111"/>
                    </a:cubicBezTo>
                    <a:cubicBezTo>
                      <a:pt x="1922" y="1891"/>
                      <a:pt x="1796" y="1639"/>
                      <a:pt x="1607" y="1576"/>
                    </a:cubicBezTo>
                    <a:cubicBezTo>
                      <a:pt x="1135" y="1355"/>
                      <a:pt x="851" y="945"/>
                      <a:pt x="851" y="410"/>
                    </a:cubicBezTo>
                    <a:cubicBezTo>
                      <a:pt x="851" y="189"/>
                      <a:pt x="662" y="0"/>
                      <a:pt x="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4" name="Google Shape;1391;p66">
                <a:extLst>
                  <a:ext uri="{FF2B5EF4-FFF2-40B4-BE49-F238E27FC236}">
                    <a16:creationId xmlns:a16="http://schemas.microsoft.com/office/drawing/2014/main" id="{AA899FD4-B134-4BD9-AE1E-5E4A97902D3E}"/>
                  </a:ext>
                </a:extLst>
              </p:cNvPr>
              <p:cNvSpPr/>
              <p:nvPr/>
            </p:nvSpPr>
            <p:spPr>
              <a:xfrm>
                <a:off x="4972293" y="4865748"/>
                <a:ext cx="424397" cy="42127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66" extrusionOk="0">
                    <a:moveTo>
                      <a:pt x="2489" y="1639"/>
                    </a:moveTo>
                    <a:lnTo>
                      <a:pt x="2489" y="3718"/>
                    </a:lnTo>
                    <a:cubicBezTo>
                      <a:pt x="2489" y="4127"/>
                      <a:pt x="2552" y="4506"/>
                      <a:pt x="2678" y="4884"/>
                    </a:cubicBezTo>
                    <a:cubicBezTo>
                      <a:pt x="1639" y="4600"/>
                      <a:pt x="820" y="3623"/>
                      <a:pt x="820" y="2458"/>
                    </a:cubicBezTo>
                    <a:lnTo>
                      <a:pt x="820" y="2048"/>
                    </a:lnTo>
                    <a:cubicBezTo>
                      <a:pt x="820" y="1796"/>
                      <a:pt x="1009" y="1639"/>
                      <a:pt x="1261" y="1639"/>
                    </a:cubicBezTo>
                    <a:close/>
                    <a:moveTo>
                      <a:pt x="11500" y="1639"/>
                    </a:moveTo>
                    <a:cubicBezTo>
                      <a:pt x="11720" y="1639"/>
                      <a:pt x="11878" y="1828"/>
                      <a:pt x="11878" y="2048"/>
                    </a:cubicBezTo>
                    <a:lnTo>
                      <a:pt x="11878" y="2426"/>
                    </a:lnTo>
                    <a:cubicBezTo>
                      <a:pt x="11878" y="3623"/>
                      <a:pt x="11090" y="4569"/>
                      <a:pt x="10019" y="4884"/>
                    </a:cubicBezTo>
                    <a:cubicBezTo>
                      <a:pt x="10145" y="4506"/>
                      <a:pt x="10240" y="4127"/>
                      <a:pt x="10240" y="3718"/>
                    </a:cubicBezTo>
                    <a:lnTo>
                      <a:pt x="10240" y="1639"/>
                    </a:lnTo>
                    <a:close/>
                    <a:moveTo>
                      <a:pt x="9389" y="788"/>
                    </a:moveTo>
                    <a:lnTo>
                      <a:pt x="9389" y="3686"/>
                    </a:lnTo>
                    <a:cubicBezTo>
                      <a:pt x="9389" y="4789"/>
                      <a:pt x="8759" y="5860"/>
                      <a:pt x="7656" y="6333"/>
                    </a:cubicBezTo>
                    <a:cubicBezTo>
                      <a:pt x="7247" y="6522"/>
                      <a:pt x="6932" y="6963"/>
                      <a:pt x="6932" y="7467"/>
                    </a:cubicBezTo>
                    <a:cubicBezTo>
                      <a:pt x="6932" y="7467"/>
                      <a:pt x="6932" y="7908"/>
                      <a:pt x="7026" y="8507"/>
                    </a:cubicBezTo>
                    <a:cubicBezTo>
                      <a:pt x="7121" y="8759"/>
                      <a:pt x="7247" y="9074"/>
                      <a:pt x="7341" y="9357"/>
                    </a:cubicBezTo>
                    <a:lnTo>
                      <a:pt x="5356" y="9357"/>
                    </a:lnTo>
                    <a:cubicBezTo>
                      <a:pt x="5671" y="8759"/>
                      <a:pt x="5766" y="8066"/>
                      <a:pt x="5766" y="7498"/>
                    </a:cubicBezTo>
                    <a:cubicBezTo>
                      <a:pt x="5766" y="6994"/>
                      <a:pt x="5451" y="6553"/>
                      <a:pt x="5041" y="6364"/>
                    </a:cubicBezTo>
                    <a:cubicBezTo>
                      <a:pt x="4569" y="6144"/>
                      <a:pt x="4128" y="5766"/>
                      <a:pt x="3813" y="5293"/>
                    </a:cubicBezTo>
                    <a:cubicBezTo>
                      <a:pt x="3498" y="4821"/>
                      <a:pt x="3340" y="4285"/>
                      <a:pt x="3340" y="3686"/>
                    </a:cubicBezTo>
                    <a:lnTo>
                      <a:pt x="3340" y="788"/>
                    </a:lnTo>
                    <a:close/>
                    <a:moveTo>
                      <a:pt x="8696" y="10176"/>
                    </a:moveTo>
                    <a:lnTo>
                      <a:pt x="9263" y="11846"/>
                    </a:lnTo>
                    <a:lnTo>
                      <a:pt x="3498" y="11846"/>
                    </a:lnTo>
                    <a:lnTo>
                      <a:pt x="4033" y="10176"/>
                    </a:lnTo>
                    <a:close/>
                    <a:moveTo>
                      <a:pt x="2930" y="0"/>
                    </a:moveTo>
                    <a:cubicBezTo>
                      <a:pt x="2710" y="0"/>
                      <a:pt x="2552" y="189"/>
                      <a:pt x="2552" y="410"/>
                    </a:cubicBezTo>
                    <a:lnTo>
                      <a:pt x="2552" y="851"/>
                    </a:lnTo>
                    <a:lnTo>
                      <a:pt x="1324" y="851"/>
                    </a:lnTo>
                    <a:cubicBezTo>
                      <a:pt x="1302" y="850"/>
                      <a:pt x="1280" y="850"/>
                      <a:pt x="1258" y="850"/>
                    </a:cubicBezTo>
                    <a:cubicBezTo>
                      <a:pt x="506" y="850"/>
                      <a:pt x="1" y="1374"/>
                      <a:pt x="1" y="2048"/>
                    </a:cubicBezTo>
                    <a:lnTo>
                      <a:pt x="1" y="2426"/>
                    </a:lnTo>
                    <a:cubicBezTo>
                      <a:pt x="1" y="4190"/>
                      <a:pt x="1355" y="5608"/>
                      <a:pt x="3088" y="5766"/>
                    </a:cubicBezTo>
                    <a:cubicBezTo>
                      <a:pt x="3498" y="6364"/>
                      <a:pt x="4033" y="6837"/>
                      <a:pt x="4726" y="7120"/>
                    </a:cubicBezTo>
                    <a:cubicBezTo>
                      <a:pt x="4884" y="7183"/>
                      <a:pt x="4947" y="7309"/>
                      <a:pt x="4947" y="7498"/>
                    </a:cubicBezTo>
                    <a:cubicBezTo>
                      <a:pt x="4947" y="8097"/>
                      <a:pt x="4726" y="8885"/>
                      <a:pt x="4348" y="9357"/>
                    </a:cubicBezTo>
                    <a:lnTo>
                      <a:pt x="3718" y="9357"/>
                    </a:lnTo>
                    <a:cubicBezTo>
                      <a:pt x="3529" y="9357"/>
                      <a:pt x="3372" y="9483"/>
                      <a:pt x="3340" y="9641"/>
                    </a:cubicBezTo>
                    <a:lnTo>
                      <a:pt x="2521" y="12130"/>
                    </a:lnTo>
                    <a:cubicBezTo>
                      <a:pt x="2426" y="12382"/>
                      <a:pt x="2615" y="12665"/>
                      <a:pt x="2899" y="12665"/>
                    </a:cubicBezTo>
                    <a:lnTo>
                      <a:pt x="9799" y="12665"/>
                    </a:lnTo>
                    <a:cubicBezTo>
                      <a:pt x="10082" y="12665"/>
                      <a:pt x="10271" y="12382"/>
                      <a:pt x="10177" y="12130"/>
                    </a:cubicBezTo>
                    <a:lnTo>
                      <a:pt x="9357" y="9641"/>
                    </a:lnTo>
                    <a:cubicBezTo>
                      <a:pt x="9326" y="9483"/>
                      <a:pt x="9168" y="9357"/>
                      <a:pt x="8979" y="9357"/>
                    </a:cubicBezTo>
                    <a:lnTo>
                      <a:pt x="8349" y="9357"/>
                    </a:lnTo>
                    <a:cubicBezTo>
                      <a:pt x="7971" y="8885"/>
                      <a:pt x="7751" y="8097"/>
                      <a:pt x="7751" y="7498"/>
                    </a:cubicBezTo>
                    <a:cubicBezTo>
                      <a:pt x="7751" y="7341"/>
                      <a:pt x="7877" y="7183"/>
                      <a:pt x="7971" y="7152"/>
                    </a:cubicBezTo>
                    <a:cubicBezTo>
                      <a:pt x="8601" y="6868"/>
                      <a:pt x="9200" y="6396"/>
                      <a:pt x="9610" y="5829"/>
                    </a:cubicBezTo>
                    <a:cubicBezTo>
                      <a:pt x="10901" y="5734"/>
                      <a:pt x="12004" y="4947"/>
                      <a:pt x="12476" y="3781"/>
                    </a:cubicBezTo>
                    <a:cubicBezTo>
                      <a:pt x="12760" y="3056"/>
                      <a:pt x="12760" y="2552"/>
                      <a:pt x="12760" y="2080"/>
                    </a:cubicBezTo>
                    <a:cubicBezTo>
                      <a:pt x="12760" y="1435"/>
                      <a:pt x="12221" y="850"/>
                      <a:pt x="11581" y="850"/>
                    </a:cubicBezTo>
                    <a:cubicBezTo>
                      <a:pt x="11565" y="850"/>
                      <a:pt x="11548" y="850"/>
                      <a:pt x="11531" y="851"/>
                    </a:cubicBezTo>
                    <a:lnTo>
                      <a:pt x="10271" y="851"/>
                    </a:lnTo>
                    <a:lnTo>
                      <a:pt x="10271" y="410"/>
                    </a:lnTo>
                    <a:cubicBezTo>
                      <a:pt x="10271" y="189"/>
                      <a:pt x="10082" y="0"/>
                      <a:pt x="9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1FAD34C6-5F98-4015-9A3B-1C6DFD89AB18}"/>
                </a:ext>
              </a:extLst>
            </p:cNvPr>
            <p:cNvGrpSpPr/>
            <p:nvPr/>
          </p:nvGrpSpPr>
          <p:grpSpPr>
            <a:xfrm>
              <a:off x="6428648" y="3370442"/>
              <a:ext cx="414109" cy="441067"/>
              <a:chOff x="6428648" y="3370442"/>
              <a:chExt cx="414109" cy="441067"/>
            </a:xfrm>
          </p:grpSpPr>
          <p:sp>
            <p:nvSpPr>
              <p:cNvPr id="25" name="Google Shape;1393;p66">
                <a:extLst>
                  <a:ext uri="{FF2B5EF4-FFF2-40B4-BE49-F238E27FC236}">
                    <a16:creationId xmlns:a16="http://schemas.microsoft.com/office/drawing/2014/main" id="{25DCC868-F156-4C5A-A8BB-7FBECFFC1E56}"/>
                  </a:ext>
                </a:extLst>
              </p:cNvPr>
              <p:cNvSpPr/>
              <p:nvPr/>
            </p:nvSpPr>
            <p:spPr>
              <a:xfrm>
                <a:off x="6504865" y="3450196"/>
                <a:ext cx="256947" cy="361313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9704" extrusionOk="0">
                    <a:moveTo>
                      <a:pt x="1765" y="1355"/>
                    </a:moveTo>
                    <a:cubicBezTo>
                      <a:pt x="1986" y="1355"/>
                      <a:pt x="2143" y="1513"/>
                      <a:pt x="2143" y="1702"/>
                    </a:cubicBezTo>
                    <a:lnTo>
                      <a:pt x="2143" y="2048"/>
                    </a:lnTo>
                    <a:lnTo>
                      <a:pt x="1765" y="2048"/>
                    </a:lnTo>
                    <a:cubicBezTo>
                      <a:pt x="1671" y="2048"/>
                      <a:pt x="1545" y="2048"/>
                      <a:pt x="1419" y="2111"/>
                    </a:cubicBezTo>
                    <a:lnTo>
                      <a:pt x="1419" y="1702"/>
                    </a:lnTo>
                    <a:cubicBezTo>
                      <a:pt x="1419" y="1513"/>
                      <a:pt x="1576" y="1355"/>
                      <a:pt x="1765" y="1355"/>
                    </a:cubicBezTo>
                    <a:close/>
                    <a:moveTo>
                      <a:pt x="3151" y="631"/>
                    </a:moveTo>
                    <a:cubicBezTo>
                      <a:pt x="3341" y="631"/>
                      <a:pt x="3498" y="788"/>
                      <a:pt x="3498" y="1009"/>
                    </a:cubicBezTo>
                    <a:lnTo>
                      <a:pt x="3498" y="2111"/>
                    </a:lnTo>
                    <a:cubicBezTo>
                      <a:pt x="3404" y="2048"/>
                      <a:pt x="3277" y="2017"/>
                      <a:pt x="3151" y="2017"/>
                    </a:cubicBezTo>
                    <a:lnTo>
                      <a:pt x="2805" y="2017"/>
                    </a:lnTo>
                    <a:lnTo>
                      <a:pt x="2805" y="1009"/>
                    </a:lnTo>
                    <a:cubicBezTo>
                      <a:pt x="2805" y="788"/>
                      <a:pt x="2962" y="631"/>
                      <a:pt x="3151" y="631"/>
                    </a:cubicBezTo>
                    <a:close/>
                    <a:moveTo>
                      <a:pt x="4538" y="1355"/>
                    </a:moveTo>
                    <a:cubicBezTo>
                      <a:pt x="4727" y="1355"/>
                      <a:pt x="4884" y="1513"/>
                      <a:pt x="4884" y="1702"/>
                    </a:cubicBezTo>
                    <a:lnTo>
                      <a:pt x="4884" y="3088"/>
                    </a:lnTo>
                    <a:cubicBezTo>
                      <a:pt x="4884" y="3277"/>
                      <a:pt x="4727" y="3435"/>
                      <a:pt x="4538" y="3435"/>
                    </a:cubicBezTo>
                    <a:cubicBezTo>
                      <a:pt x="4349" y="3435"/>
                      <a:pt x="4191" y="3277"/>
                      <a:pt x="4191" y="3088"/>
                    </a:cubicBezTo>
                    <a:lnTo>
                      <a:pt x="4191" y="1702"/>
                    </a:lnTo>
                    <a:cubicBezTo>
                      <a:pt x="4191" y="1513"/>
                      <a:pt x="4349" y="1355"/>
                      <a:pt x="4538" y="1355"/>
                    </a:cubicBezTo>
                    <a:close/>
                    <a:moveTo>
                      <a:pt x="5924" y="2017"/>
                    </a:moveTo>
                    <a:cubicBezTo>
                      <a:pt x="6113" y="2017"/>
                      <a:pt x="6270" y="2174"/>
                      <a:pt x="6270" y="2363"/>
                    </a:cubicBezTo>
                    <a:lnTo>
                      <a:pt x="6270" y="3088"/>
                    </a:lnTo>
                    <a:cubicBezTo>
                      <a:pt x="6270" y="3277"/>
                      <a:pt x="6113" y="3435"/>
                      <a:pt x="5924" y="3435"/>
                    </a:cubicBezTo>
                    <a:cubicBezTo>
                      <a:pt x="5703" y="3435"/>
                      <a:pt x="5546" y="3277"/>
                      <a:pt x="5546" y="3088"/>
                    </a:cubicBezTo>
                    <a:lnTo>
                      <a:pt x="5546" y="2363"/>
                    </a:lnTo>
                    <a:cubicBezTo>
                      <a:pt x="5546" y="2174"/>
                      <a:pt x="5703" y="2017"/>
                      <a:pt x="5924" y="2017"/>
                    </a:cubicBezTo>
                    <a:close/>
                    <a:moveTo>
                      <a:pt x="3120" y="2741"/>
                    </a:moveTo>
                    <a:cubicBezTo>
                      <a:pt x="3309" y="2741"/>
                      <a:pt x="3467" y="2899"/>
                      <a:pt x="3467" y="3088"/>
                    </a:cubicBezTo>
                    <a:cubicBezTo>
                      <a:pt x="3467" y="3277"/>
                      <a:pt x="3309" y="3435"/>
                      <a:pt x="3120" y="3435"/>
                    </a:cubicBezTo>
                    <a:lnTo>
                      <a:pt x="1734" y="3435"/>
                    </a:lnTo>
                    <a:cubicBezTo>
                      <a:pt x="1545" y="3435"/>
                      <a:pt x="1387" y="3592"/>
                      <a:pt x="1387" y="3781"/>
                    </a:cubicBezTo>
                    <a:cubicBezTo>
                      <a:pt x="1387" y="4002"/>
                      <a:pt x="1545" y="4159"/>
                      <a:pt x="1734" y="4159"/>
                    </a:cubicBezTo>
                    <a:cubicBezTo>
                      <a:pt x="2679" y="4159"/>
                      <a:pt x="3467" y="4947"/>
                      <a:pt x="3467" y="5892"/>
                    </a:cubicBezTo>
                    <a:cubicBezTo>
                      <a:pt x="3467" y="6081"/>
                      <a:pt x="3624" y="6238"/>
                      <a:pt x="3845" y="6238"/>
                    </a:cubicBezTo>
                    <a:cubicBezTo>
                      <a:pt x="4034" y="6238"/>
                      <a:pt x="4191" y="6081"/>
                      <a:pt x="4191" y="5892"/>
                    </a:cubicBezTo>
                    <a:cubicBezTo>
                      <a:pt x="4191" y="5167"/>
                      <a:pt x="3876" y="4537"/>
                      <a:pt x="3435" y="4096"/>
                    </a:cubicBezTo>
                    <a:cubicBezTo>
                      <a:pt x="3593" y="4065"/>
                      <a:pt x="3750" y="4002"/>
                      <a:pt x="3876" y="3876"/>
                    </a:cubicBezTo>
                    <a:cubicBezTo>
                      <a:pt x="4065" y="4033"/>
                      <a:pt x="4317" y="4159"/>
                      <a:pt x="4569" y="4159"/>
                    </a:cubicBezTo>
                    <a:cubicBezTo>
                      <a:pt x="4853" y="4159"/>
                      <a:pt x="5073" y="4033"/>
                      <a:pt x="5294" y="3876"/>
                    </a:cubicBezTo>
                    <a:cubicBezTo>
                      <a:pt x="5483" y="4033"/>
                      <a:pt x="5703" y="4159"/>
                      <a:pt x="5987" y="4159"/>
                    </a:cubicBezTo>
                    <a:cubicBezTo>
                      <a:pt x="6113" y="4159"/>
                      <a:pt x="6239" y="4096"/>
                      <a:pt x="6333" y="4065"/>
                    </a:cubicBezTo>
                    <a:lnTo>
                      <a:pt x="6333" y="5167"/>
                    </a:lnTo>
                    <a:cubicBezTo>
                      <a:pt x="6333" y="5923"/>
                      <a:pt x="5861" y="6554"/>
                      <a:pt x="5199" y="6774"/>
                    </a:cubicBezTo>
                    <a:cubicBezTo>
                      <a:pt x="5042" y="6837"/>
                      <a:pt x="4979" y="6995"/>
                      <a:pt x="4979" y="7089"/>
                    </a:cubicBezTo>
                    <a:lnTo>
                      <a:pt x="4979" y="7562"/>
                    </a:lnTo>
                    <a:lnTo>
                      <a:pt x="2206" y="7562"/>
                    </a:lnTo>
                    <a:lnTo>
                      <a:pt x="2206" y="7089"/>
                    </a:lnTo>
                    <a:cubicBezTo>
                      <a:pt x="2206" y="6932"/>
                      <a:pt x="2143" y="6837"/>
                      <a:pt x="1986" y="6774"/>
                    </a:cubicBezTo>
                    <a:cubicBezTo>
                      <a:pt x="1261" y="6554"/>
                      <a:pt x="820" y="5892"/>
                      <a:pt x="820" y="5167"/>
                    </a:cubicBezTo>
                    <a:lnTo>
                      <a:pt x="820" y="3750"/>
                    </a:lnTo>
                    <a:lnTo>
                      <a:pt x="726" y="3750"/>
                    </a:lnTo>
                    <a:cubicBezTo>
                      <a:pt x="726" y="3151"/>
                      <a:pt x="1198" y="2741"/>
                      <a:pt x="1734" y="2741"/>
                    </a:cubicBezTo>
                    <a:close/>
                    <a:moveTo>
                      <a:pt x="5199" y="8286"/>
                    </a:moveTo>
                    <a:cubicBezTo>
                      <a:pt x="5388" y="8286"/>
                      <a:pt x="5546" y="8444"/>
                      <a:pt x="5546" y="8633"/>
                    </a:cubicBezTo>
                    <a:lnTo>
                      <a:pt x="5546" y="8979"/>
                    </a:lnTo>
                    <a:lnTo>
                      <a:pt x="1387" y="8979"/>
                    </a:lnTo>
                    <a:lnTo>
                      <a:pt x="1387" y="8633"/>
                    </a:lnTo>
                    <a:cubicBezTo>
                      <a:pt x="1387" y="8444"/>
                      <a:pt x="1545" y="8286"/>
                      <a:pt x="1734" y="8286"/>
                    </a:cubicBezTo>
                    <a:close/>
                    <a:moveTo>
                      <a:pt x="3120" y="1"/>
                    </a:moveTo>
                    <a:cubicBezTo>
                      <a:pt x="2647" y="1"/>
                      <a:pt x="2269" y="316"/>
                      <a:pt x="2143" y="757"/>
                    </a:cubicBezTo>
                    <a:cubicBezTo>
                      <a:pt x="2017" y="725"/>
                      <a:pt x="1891" y="694"/>
                      <a:pt x="1734" y="694"/>
                    </a:cubicBezTo>
                    <a:cubicBezTo>
                      <a:pt x="1167" y="694"/>
                      <a:pt x="726" y="1166"/>
                      <a:pt x="726" y="1702"/>
                    </a:cubicBezTo>
                    <a:lnTo>
                      <a:pt x="726" y="2426"/>
                    </a:lnTo>
                    <a:cubicBezTo>
                      <a:pt x="285" y="2678"/>
                      <a:pt x="1" y="3214"/>
                      <a:pt x="1" y="3750"/>
                    </a:cubicBezTo>
                    <a:lnTo>
                      <a:pt x="1" y="5136"/>
                    </a:lnTo>
                    <a:cubicBezTo>
                      <a:pt x="1" y="6081"/>
                      <a:pt x="568" y="6932"/>
                      <a:pt x="1387" y="7341"/>
                    </a:cubicBezTo>
                    <a:lnTo>
                      <a:pt x="1387" y="7656"/>
                    </a:lnTo>
                    <a:cubicBezTo>
                      <a:pt x="1009" y="7814"/>
                      <a:pt x="694" y="8160"/>
                      <a:pt x="694" y="8633"/>
                    </a:cubicBezTo>
                    <a:lnTo>
                      <a:pt x="694" y="9357"/>
                    </a:lnTo>
                    <a:cubicBezTo>
                      <a:pt x="694" y="9546"/>
                      <a:pt x="852" y="9704"/>
                      <a:pt x="1041" y="9704"/>
                    </a:cubicBezTo>
                    <a:lnTo>
                      <a:pt x="5892" y="9704"/>
                    </a:lnTo>
                    <a:cubicBezTo>
                      <a:pt x="6081" y="9704"/>
                      <a:pt x="6239" y="9546"/>
                      <a:pt x="6239" y="9357"/>
                    </a:cubicBezTo>
                    <a:lnTo>
                      <a:pt x="6239" y="8633"/>
                    </a:lnTo>
                    <a:cubicBezTo>
                      <a:pt x="6239" y="8192"/>
                      <a:pt x="5955" y="7814"/>
                      <a:pt x="5514" y="7656"/>
                    </a:cubicBezTo>
                    <a:lnTo>
                      <a:pt x="5514" y="7341"/>
                    </a:lnTo>
                    <a:cubicBezTo>
                      <a:pt x="6365" y="6932"/>
                      <a:pt x="6901" y="6081"/>
                      <a:pt x="6901" y="5136"/>
                    </a:cubicBezTo>
                    <a:lnTo>
                      <a:pt x="6901" y="2363"/>
                    </a:lnTo>
                    <a:cubicBezTo>
                      <a:pt x="6901" y="1796"/>
                      <a:pt x="6428" y="1355"/>
                      <a:pt x="5892" y="1355"/>
                    </a:cubicBezTo>
                    <a:cubicBezTo>
                      <a:pt x="5766" y="1355"/>
                      <a:pt x="5609" y="1387"/>
                      <a:pt x="5483" y="1418"/>
                    </a:cubicBezTo>
                    <a:cubicBezTo>
                      <a:pt x="5357" y="1009"/>
                      <a:pt x="4979" y="694"/>
                      <a:pt x="4506" y="694"/>
                    </a:cubicBezTo>
                    <a:cubicBezTo>
                      <a:pt x="4380" y="694"/>
                      <a:pt x="4223" y="725"/>
                      <a:pt x="4097" y="757"/>
                    </a:cubicBezTo>
                    <a:cubicBezTo>
                      <a:pt x="4002" y="316"/>
                      <a:pt x="3593" y="1"/>
                      <a:pt x="31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6" name="Google Shape;1394;p66">
                <a:extLst>
                  <a:ext uri="{FF2B5EF4-FFF2-40B4-BE49-F238E27FC236}">
                    <a16:creationId xmlns:a16="http://schemas.microsoft.com/office/drawing/2014/main" id="{549F2FD2-AA2F-47C0-866E-06878AC9E5A7}"/>
                  </a:ext>
                </a:extLst>
              </p:cNvPr>
              <p:cNvSpPr/>
              <p:nvPr/>
            </p:nvSpPr>
            <p:spPr>
              <a:xfrm>
                <a:off x="6633915" y="3370442"/>
                <a:ext cx="27031" cy="6571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765" extrusionOk="0">
                    <a:moveTo>
                      <a:pt x="379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418"/>
                    </a:lnTo>
                    <a:cubicBezTo>
                      <a:pt x="1" y="1607"/>
                      <a:pt x="158" y="1764"/>
                      <a:pt x="379" y="1764"/>
                    </a:cubicBezTo>
                    <a:cubicBezTo>
                      <a:pt x="568" y="1764"/>
                      <a:pt x="725" y="1607"/>
                      <a:pt x="725" y="1418"/>
                    </a:cubicBezTo>
                    <a:lnTo>
                      <a:pt x="725" y="347"/>
                    </a:lnTo>
                    <a:cubicBezTo>
                      <a:pt x="725" y="158"/>
                      <a:pt x="568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7" name="Google Shape;1395;p66">
                <a:extLst>
                  <a:ext uri="{FF2B5EF4-FFF2-40B4-BE49-F238E27FC236}">
                    <a16:creationId xmlns:a16="http://schemas.microsoft.com/office/drawing/2014/main" id="{C2AE9538-FA1F-4EC8-AA13-170A79C41F5A}"/>
                  </a:ext>
                </a:extLst>
              </p:cNvPr>
              <p:cNvSpPr/>
              <p:nvPr/>
            </p:nvSpPr>
            <p:spPr>
              <a:xfrm>
                <a:off x="6711323" y="3397399"/>
                <a:ext cx="52834" cy="5138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0" extrusionOk="0">
                    <a:moveTo>
                      <a:pt x="1076" y="1"/>
                    </a:moveTo>
                    <a:cubicBezTo>
                      <a:pt x="985" y="1"/>
                      <a:pt x="899" y="32"/>
                      <a:pt x="851" y="95"/>
                    </a:cubicBezTo>
                    <a:lnTo>
                      <a:pt x="127" y="788"/>
                    </a:lnTo>
                    <a:cubicBezTo>
                      <a:pt x="1" y="914"/>
                      <a:pt x="1" y="1166"/>
                      <a:pt x="127" y="1261"/>
                    </a:cubicBezTo>
                    <a:cubicBezTo>
                      <a:pt x="190" y="1340"/>
                      <a:pt x="284" y="1379"/>
                      <a:pt x="375" y="1379"/>
                    </a:cubicBezTo>
                    <a:cubicBezTo>
                      <a:pt x="466" y="1379"/>
                      <a:pt x="552" y="1340"/>
                      <a:pt x="599" y="1261"/>
                    </a:cubicBezTo>
                    <a:lnTo>
                      <a:pt x="1324" y="568"/>
                    </a:lnTo>
                    <a:cubicBezTo>
                      <a:pt x="1419" y="442"/>
                      <a:pt x="1419" y="221"/>
                      <a:pt x="1324" y="95"/>
                    </a:cubicBezTo>
                    <a:cubicBezTo>
                      <a:pt x="1261" y="32"/>
                      <a:pt x="1167" y="1"/>
                      <a:pt x="10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8" name="Google Shape;1396;p66">
                <a:extLst>
                  <a:ext uri="{FF2B5EF4-FFF2-40B4-BE49-F238E27FC236}">
                    <a16:creationId xmlns:a16="http://schemas.microsoft.com/office/drawing/2014/main" id="{38265D07-1721-4D38-9CBC-84FFBE703648}"/>
                  </a:ext>
                </a:extLst>
              </p:cNvPr>
              <p:cNvSpPr/>
              <p:nvPr/>
            </p:nvSpPr>
            <p:spPr>
              <a:xfrm>
                <a:off x="6789923" y="3552253"/>
                <a:ext cx="52834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lnTo>
                      <a:pt x="1040" y="694"/>
                    </a:lnTo>
                    <a:cubicBezTo>
                      <a:pt x="1261" y="694"/>
                      <a:pt x="1418" y="536"/>
                      <a:pt x="1418" y="347"/>
                    </a:cubicBezTo>
                    <a:cubicBezTo>
                      <a:pt x="1418" y="158"/>
                      <a:pt x="1261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9" name="Google Shape;1397;p66">
                <a:extLst>
                  <a:ext uri="{FF2B5EF4-FFF2-40B4-BE49-F238E27FC236}">
                    <a16:creationId xmlns:a16="http://schemas.microsoft.com/office/drawing/2014/main" id="{2E2EA777-1343-46A7-A186-F6D2F9CDA999}"/>
                  </a:ext>
                </a:extLst>
              </p:cNvPr>
              <p:cNvSpPr/>
              <p:nvPr/>
            </p:nvSpPr>
            <p:spPr>
              <a:xfrm>
                <a:off x="6428648" y="3552253"/>
                <a:ext cx="52797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694" extrusionOk="0">
                    <a:moveTo>
                      <a:pt x="378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78" y="694"/>
                    </a:cubicBezTo>
                    <a:lnTo>
                      <a:pt x="1071" y="694"/>
                    </a:lnTo>
                    <a:cubicBezTo>
                      <a:pt x="1260" y="694"/>
                      <a:pt x="1418" y="536"/>
                      <a:pt x="1418" y="347"/>
                    </a:cubicBezTo>
                    <a:cubicBezTo>
                      <a:pt x="1418" y="158"/>
                      <a:pt x="1260" y="0"/>
                      <a:pt x="1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0" name="Google Shape;1398;p66">
                <a:extLst>
                  <a:ext uri="{FF2B5EF4-FFF2-40B4-BE49-F238E27FC236}">
                    <a16:creationId xmlns:a16="http://schemas.microsoft.com/office/drawing/2014/main" id="{C3BC946B-9438-4D43-B30A-C14732BA2F5F}"/>
                  </a:ext>
                </a:extLst>
              </p:cNvPr>
              <p:cNvSpPr/>
              <p:nvPr/>
            </p:nvSpPr>
            <p:spPr>
              <a:xfrm>
                <a:off x="6530705" y="3397399"/>
                <a:ext cx="52797" cy="5048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56" extrusionOk="0">
                    <a:moveTo>
                      <a:pt x="343" y="1"/>
                    </a:moveTo>
                    <a:cubicBezTo>
                      <a:pt x="252" y="1"/>
                      <a:pt x="158" y="32"/>
                      <a:pt x="95" y="95"/>
                    </a:cubicBezTo>
                    <a:cubicBezTo>
                      <a:pt x="0" y="221"/>
                      <a:pt x="0" y="442"/>
                      <a:pt x="95" y="568"/>
                    </a:cubicBezTo>
                    <a:lnTo>
                      <a:pt x="819" y="1261"/>
                    </a:lnTo>
                    <a:cubicBezTo>
                      <a:pt x="866" y="1324"/>
                      <a:pt x="953" y="1356"/>
                      <a:pt x="1044" y="1356"/>
                    </a:cubicBezTo>
                    <a:cubicBezTo>
                      <a:pt x="1134" y="1356"/>
                      <a:pt x="1229" y="1324"/>
                      <a:pt x="1292" y="1261"/>
                    </a:cubicBezTo>
                    <a:cubicBezTo>
                      <a:pt x="1418" y="1166"/>
                      <a:pt x="1418" y="914"/>
                      <a:pt x="1292" y="788"/>
                    </a:cubicBezTo>
                    <a:lnTo>
                      <a:pt x="567" y="95"/>
                    </a:lnTo>
                    <a:cubicBezTo>
                      <a:pt x="520" y="32"/>
                      <a:pt x="433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1" name="Google Shape;1399;p66">
                <a:extLst>
                  <a:ext uri="{FF2B5EF4-FFF2-40B4-BE49-F238E27FC236}">
                    <a16:creationId xmlns:a16="http://schemas.microsoft.com/office/drawing/2014/main" id="{D46E5FCA-A49D-4F50-AF2E-6753158DAEF1}"/>
                  </a:ext>
                </a:extLst>
              </p:cNvPr>
              <p:cNvSpPr/>
              <p:nvPr/>
            </p:nvSpPr>
            <p:spPr>
              <a:xfrm>
                <a:off x="6452105" y="3447627"/>
                <a:ext cx="56334" cy="39207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53" extrusionOk="0">
                    <a:moveTo>
                      <a:pt x="422" y="0"/>
                    </a:moveTo>
                    <a:cubicBezTo>
                      <a:pt x="285" y="0"/>
                      <a:pt x="140" y="81"/>
                      <a:pt x="95" y="196"/>
                    </a:cubicBezTo>
                    <a:cubicBezTo>
                      <a:pt x="0" y="353"/>
                      <a:pt x="95" y="574"/>
                      <a:pt x="252" y="668"/>
                    </a:cubicBezTo>
                    <a:lnTo>
                      <a:pt x="945" y="1015"/>
                    </a:lnTo>
                    <a:cubicBezTo>
                      <a:pt x="989" y="1041"/>
                      <a:pt x="1039" y="1052"/>
                      <a:pt x="1091" y="1052"/>
                    </a:cubicBezTo>
                    <a:cubicBezTo>
                      <a:pt x="1227" y="1052"/>
                      <a:pt x="1372" y="971"/>
                      <a:pt x="1418" y="857"/>
                    </a:cubicBezTo>
                    <a:cubicBezTo>
                      <a:pt x="1512" y="700"/>
                      <a:pt x="1418" y="479"/>
                      <a:pt x="1260" y="385"/>
                    </a:cubicBezTo>
                    <a:lnTo>
                      <a:pt x="567" y="38"/>
                    </a:lnTo>
                    <a:cubicBezTo>
                      <a:pt x="524" y="12"/>
                      <a:pt x="473" y="0"/>
                      <a:pt x="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2" name="Google Shape;1400;p66">
                <a:extLst>
                  <a:ext uri="{FF2B5EF4-FFF2-40B4-BE49-F238E27FC236}">
                    <a16:creationId xmlns:a16="http://schemas.microsoft.com/office/drawing/2014/main" id="{1943D98E-4B24-4BDF-B28B-CF6E990FCE13}"/>
                  </a:ext>
                </a:extLst>
              </p:cNvPr>
              <p:cNvSpPr/>
              <p:nvPr/>
            </p:nvSpPr>
            <p:spPr>
              <a:xfrm>
                <a:off x="6761775" y="3448595"/>
                <a:ext cx="56334" cy="40063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76" extrusionOk="0">
                    <a:moveTo>
                      <a:pt x="1098" y="0"/>
                    </a:moveTo>
                    <a:cubicBezTo>
                      <a:pt x="1046" y="0"/>
                      <a:pt x="994" y="14"/>
                      <a:pt x="946" y="44"/>
                    </a:cubicBezTo>
                    <a:lnTo>
                      <a:pt x="253" y="422"/>
                    </a:lnTo>
                    <a:cubicBezTo>
                      <a:pt x="95" y="485"/>
                      <a:pt x="1" y="674"/>
                      <a:pt x="95" y="894"/>
                    </a:cubicBezTo>
                    <a:cubicBezTo>
                      <a:pt x="142" y="1011"/>
                      <a:pt x="258" y="1076"/>
                      <a:pt x="405" y="1076"/>
                    </a:cubicBezTo>
                    <a:cubicBezTo>
                      <a:pt x="456" y="1076"/>
                      <a:pt x="511" y="1068"/>
                      <a:pt x="568" y="1052"/>
                    </a:cubicBezTo>
                    <a:lnTo>
                      <a:pt x="1261" y="674"/>
                    </a:lnTo>
                    <a:cubicBezTo>
                      <a:pt x="1418" y="611"/>
                      <a:pt x="1513" y="422"/>
                      <a:pt x="1418" y="201"/>
                    </a:cubicBezTo>
                    <a:cubicBezTo>
                      <a:pt x="1331" y="71"/>
                      <a:pt x="1214" y="0"/>
                      <a:pt x="1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C102FB22-E927-4E4D-8CF0-4B1FE7E1E5BA}"/>
                </a:ext>
              </a:extLst>
            </p:cNvPr>
            <p:cNvGrpSpPr/>
            <p:nvPr/>
          </p:nvGrpSpPr>
          <p:grpSpPr>
            <a:xfrm>
              <a:off x="6415817" y="4854686"/>
              <a:ext cx="439764" cy="443409"/>
              <a:chOff x="6415817" y="4854686"/>
              <a:chExt cx="439764" cy="443409"/>
            </a:xfrm>
          </p:grpSpPr>
          <p:sp>
            <p:nvSpPr>
              <p:cNvPr id="22" name="Google Shape;1402;p66">
                <a:extLst>
                  <a:ext uri="{FF2B5EF4-FFF2-40B4-BE49-F238E27FC236}">
                    <a16:creationId xmlns:a16="http://schemas.microsoft.com/office/drawing/2014/main" id="{0E90320A-E250-4A65-8AB2-85DC5413E220}"/>
                  </a:ext>
                </a:extLst>
              </p:cNvPr>
              <p:cNvSpPr/>
              <p:nvPr/>
            </p:nvSpPr>
            <p:spPr>
              <a:xfrm>
                <a:off x="6415817" y="4854686"/>
                <a:ext cx="439764" cy="443409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771" extrusionOk="0">
                    <a:moveTo>
                      <a:pt x="10208" y="851"/>
                    </a:moveTo>
                    <a:cubicBezTo>
                      <a:pt x="10366" y="1670"/>
                      <a:pt x="10996" y="2300"/>
                      <a:pt x="11815" y="2457"/>
                    </a:cubicBezTo>
                    <a:lnTo>
                      <a:pt x="11815" y="6679"/>
                    </a:lnTo>
                    <a:lnTo>
                      <a:pt x="11783" y="6679"/>
                    </a:lnTo>
                    <a:cubicBezTo>
                      <a:pt x="10964" y="6837"/>
                      <a:pt x="10334" y="7467"/>
                      <a:pt x="10177" y="8286"/>
                    </a:cubicBezTo>
                    <a:lnTo>
                      <a:pt x="9011" y="8286"/>
                    </a:lnTo>
                    <a:cubicBezTo>
                      <a:pt x="9105" y="8002"/>
                      <a:pt x="9168" y="7719"/>
                      <a:pt x="9168" y="7467"/>
                    </a:cubicBezTo>
                    <a:cubicBezTo>
                      <a:pt x="9168" y="6081"/>
                      <a:pt x="8066" y="4978"/>
                      <a:pt x="6711" y="4978"/>
                    </a:cubicBezTo>
                    <a:cubicBezTo>
                      <a:pt x="5325" y="4978"/>
                      <a:pt x="4222" y="6081"/>
                      <a:pt x="4222" y="7467"/>
                    </a:cubicBezTo>
                    <a:cubicBezTo>
                      <a:pt x="4222" y="7719"/>
                      <a:pt x="4254" y="8002"/>
                      <a:pt x="4380" y="8286"/>
                    </a:cubicBezTo>
                    <a:lnTo>
                      <a:pt x="2395" y="8286"/>
                    </a:lnTo>
                    <a:cubicBezTo>
                      <a:pt x="2237" y="7467"/>
                      <a:pt x="1607" y="6837"/>
                      <a:pt x="788" y="6679"/>
                    </a:cubicBezTo>
                    <a:lnTo>
                      <a:pt x="788" y="2457"/>
                    </a:lnTo>
                    <a:cubicBezTo>
                      <a:pt x="1607" y="2300"/>
                      <a:pt x="2237" y="1670"/>
                      <a:pt x="2395" y="851"/>
                    </a:cubicBezTo>
                    <a:close/>
                    <a:moveTo>
                      <a:pt x="6711" y="5797"/>
                    </a:moveTo>
                    <a:cubicBezTo>
                      <a:pt x="7593" y="5797"/>
                      <a:pt x="8349" y="6553"/>
                      <a:pt x="8349" y="7467"/>
                    </a:cubicBezTo>
                    <a:cubicBezTo>
                      <a:pt x="8349" y="8349"/>
                      <a:pt x="7593" y="9105"/>
                      <a:pt x="6711" y="9105"/>
                    </a:cubicBezTo>
                    <a:cubicBezTo>
                      <a:pt x="5797" y="9105"/>
                      <a:pt x="5041" y="8349"/>
                      <a:pt x="5041" y="7467"/>
                    </a:cubicBezTo>
                    <a:cubicBezTo>
                      <a:pt x="5041" y="6553"/>
                      <a:pt x="5797" y="5797"/>
                      <a:pt x="6711" y="5797"/>
                    </a:cubicBezTo>
                    <a:close/>
                    <a:moveTo>
                      <a:pt x="7530" y="9767"/>
                    </a:moveTo>
                    <a:lnTo>
                      <a:pt x="7530" y="11468"/>
                    </a:lnTo>
                    <a:lnTo>
                      <a:pt x="6932" y="11090"/>
                    </a:lnTo>
                    <a:cubicBezTo>
                      <a:pt x="6853" y="11043"/>
                      <a:pt x="6774" y="11019"/>
                      <a:pt x="6695" y="11019"/>
                    </a:cubicBezTo>
                    <a:cubicBezTo>
                      <a:pt x="6616" y="11019"/>
                      <a:pt x="6538" y="11043"/>
                      <a:pt x="6459" y="11090"/>
                    </a:cubicBezTo>
                    <a:lnTo>
                      <a:pt x="5860" y="11468"/>
                    </a:lnTo>
                    <a:lnTo>
                      <a:pt x="5860" y="9767"/>
                    </a:lnTo>
                    <a:cubicBezTo>
                      <a:pt x="6144" y="9861"/>
                      <a:pt x="6427" y="9924"/>
                      <a:pt x="6711" y="9924"/>
                    </a:cubicBezTo>
                    <a:cubicBezTo>
                      <a:pt x="6995" y="9924"/>
                      <a:pt x="7247" y="9893"/>
                      <a:pt x="7530" y="9767"/>
                    </a:cubicBezTo>
                    <a:close/>
                    <a:moveTo>
                      <a:pt x="2048" y="0"/>
                    </a:moveTo>
                    <a:cubicBezTo>
                      <a:pt x="1828" y="0"/>
                      <a:pt x="1670" y="221"/>
                      <a:pt x="1670" y="441"/>
                    </a:cubicBezTo>
                    <a:cubicBezTo>
                      <a:pt x="1670" y="1103"/>
                      <a:pt x="1103" y="1670"/>
                      <a:pt x="410" y="1670"/>
                    </a:cubicBezTo>
                    <a:cubicBezTo>
                      <a:pt x="158" y="1670"/>
                      <a:pt x="0" y="1859"/>
                      <a:pt x="0" y="2111"/>
                    </a:cubicBezTo>
                    <a:lnTo>
                      <a:pt x="0" y="7057"/>
                    </a:lnTo>
                    <a:cubicBezTo>
                      <a:pt x="0" y="7278"/>
                      <a:pt x="189" y="7498"/>
                      <a:pt x="410" y="7498"/>
                    </a:cubicBezTo>
                    <a:cubicBezTo>
                      <a:pt x="1072" y="7498"/>
                      <a:pt x="1670" y="8034"/>
                      <a:pt x="1670" y="8758"/>
                    </a:cubicBezTo>
                    <a:cubicBezTo>
                      <a:pt x="1670" y="8979"/>
                      <a:pt x="1859" y="9136"/>
                      <a:pt x="2048" y="9136"/>
                    </a:cubicBezTo>
                    <a:lnTo>
                      <a:pt x="4884" y="9136"/>
                    </a:lnTo>
                    <a:lnTo>
                      <a:pt x="5073" y="9326"/>
                    </a:lnTo>
                    <a:lnTo>
                      <a:pt x="5073" y="12318"/>
                    </a:lnTo>
                    <a:cubicBezTo>
                      <a:pt x="5073" y="12562"/>
                      <a:pt x="5298" y="12749"/>
                      <a:pt x="5517" y="12749"/>
                    </a:cubicBezTo>
                    <a:cubicBezTo>
                      <a:pt x="5581" y="12749"/>
                      <a:pt x="5645" y="12732"/>
                      <a:pt x="5703" y="12697"/>
                    </a:cubicBezTo>
                    <a:lnTo>
                      <a:pt x="6743" y="12003"/>
                    </a:lnTo>
                    <a:lnTo>
                      <a:pt x="7782" y="12697"/>
                    </a:lnTo>
                    <a:cubicBezTo>
                      <a:pt x="7850" y="12747"/>
                      <a:pt x="7926" y="12771"/>
                      <a:pt x="8002" y="12771"/>
                    </a:cubicBezTo>
                    <a:cubicBezTo>
                      <a:pt x="8210" y="12771"/>
                      <a:pt x="8412" y="12595"/>
                      <a:pt x="8412" y="12318"/>
                    </a:cubicBezTo>
                    <a:lnTo>
                      <a:pt x="8412" y="9262"/>
                    </a:lnTo>
                    <a:lnTo>
                      <a:pt x="8601" y="9073"/>
                    </a:lnTo>
                    <a:lnTo>
                      <a:pt x="10618" y="9073"/>
                    </a:lnTo>
                    <a:cubicBezTo>
                      <a:pt x="10838" y="9073"/>
                      <a:pt x="10996" y="8884"/>
                      <a:pt x="10996" y="8664"/>
                    </a:cubicBezTo>
                    <a:cubicBezTo>
                      <a:pt x="10996" y="8002"/>
                      <a:pt x="11563" y="7404"/>
                      <a:pt x="12224" y="7404"/>
                    </a:cubicBezTo>
                    <a:cubicBezTo>
                      <a:pt x="12445" y="7404"/>
                      <a:pt x="12665" y="7215"/>
                      <a:pt x="12665" y="6994"/>
                    </a:cubicBezTo>
                    <a:lnTo>
                      <a:pt x="12665" y="2016"/>
                    </a:lnTo>
                    <a:cubicBezTo>
                      <a:pt x="12602" y="1827"/>
                      <a:pt x="12445" y="1670"/>
                      <a:pt x="12224" y="1670"/>
                    </a:cubicBezTo>
                    <a:cubicBezTo>
                      <a:pt x="11531" y="1670"/>
                      <a:pt x="10996" y="1103"/>
                      <a:pt x="10996" y="441"/>
                    </a:cubicBezTo>
                    <a:cubicBezTo>
                      <a:pt x="10996" y="221"/>
                      <a:pt x="10807" y="0"/>
                      <a:pt x="10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3" name="Google Shape;1403;p66">
                <a:extLst>
                  <a:ext uri="{FF2B5EF4-FFF2-40B4-BE49-F238E27FC236}">
                    <a16:creationId xmlns:a16="http://schemas.microsoft.com/office/drawing/2014/main" id="{EE683990-8754-4AF7-8BEC-574409900EEE}"/>
                  </a:ext>
                </a:extLst>
              </p:cNvPr>
              <p:cNvSpPr/>
              <p:nvPr/>
            </p:nvSpPr>
            <p:spPr>
              <a:xfrm>
                <a:off x="6528484" y="4911557"/>
                <a:ext cx="210056" cy="2954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85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62"/>
                      <a:pt x="189" y="851"/>
                      <a:pt x="410" y="851"/>
                    </a:cubicBezTo>
                    <a:lnTo>
                      <a:pt x="5671" y="851"/>
                    </a:lnTo>
                    <a:cubicBezTo>
                      <a:pt x="5892" y="851"/>
                      <a:pt x="6049" y="662"/>
                      <a:pt x="6049" y="410"/>
                    </a:cubicBezTo>
                    <a:cubicBezTo>
                      <a:pt x="6049" y="189"/>
                      <a:pt x="5860" y="0"/>
                      <a:pt x="5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4" name="Google Shape;1404;p66">
                <a:extLst>
                  <a:ext uri="{FF2B5EF4-FFF2-40B4-BE49-F238E27FC236}">
                    <a16:creationId xmlns:a16="http://schemas.microsoft.com/office/drawing/2014/main" id="{EA7A2652-1983-4722-A1FB-97649954D200}"/>
                  </a:ext>
                </a:extLst>
              </p:cNvPr>
              <p:cNvSpPr/>
              <p:nvPr/>
            </p:nvSpPr>
            <p:spPr>
              <a:xfrm>
                <a:off x="6471612" y="4969540"/>
                <a:ext cx="324875" cy="30658"/>
              </a:xfrm>
              <a:custGeom>
                <a:avLst/>
                <a:gdLst/>
                <a:ahLst/>
                <a:cxnLst/>
                <a:rect l="l" t="t" r="r" b="b"/>
                <a:pathLst>
                  <a:path w="9357" h="883" extrusionOk="0">
                    <a:moveTo>
                      <a:pt x="410" y="0"/>
                    </a:moveTo>
                    <a:cubicBezTo>
                      <a:pt x="158" y="0"/>
                      <a:pt x="0" y="221"/>
                      <a:pt x="0" y="441"/>
                    </a:cubicBezTo>
                    <a:cubicBezTo>
                      <a:pt x="0" y="693"/>
                      <a:pt x="221" y="882"/>
                      <a:pt x="410" y="882"/>
                    </a:cubicBezTo>
                    <a:lnTo>
                      <a:pt x="8948" y="882"/>
                    </a:lnTo>
                    <a:cubicBezTo>
                      <a:pt x="9200" y="882"/>
                      <a:pt x="9357" y="693"/>
                      <a:pt x="9357" y="441"/>
                    </a:cubicBezTo>
                    <a:cubicBezTo>
                      <a:pt x="9357" y="221"/>
                      <a:pt x="9137" y="0"/>
                      <a:pt x="89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21" name="Imagem 20" descr="Logotipo&#10;&#10;Descrição gerada automaticamente">
              <a:extLst>
                <a:ext uri="{FF2B5EF4-FFF2-40B4-BE49-F238E27FC236}">
                  <a16:creationId xmlns:a16="http://schemas.microsoft.com/office/drawing/2014/main" id="{CE3370B8-6078-4E6E-9E7D-6FB68ABF8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659" y="3226182"/>
              <a:ext cx="747873" cy="747873"/>
            </a:xfrm>
            <a:prstGeom prst="rect">
              <a:avLst/>
            </a:prstGeom>
          </p:spPr>
        </p:pic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0D72967-B034-4AB7-BD90-C5CF1B39E99D}"/>
              </a:ext>
            </a:extLst>
          </p:cNvPr>
          <p:cNvSpPr txBox="1"/>
          <p:nvPr/>
        </p:nvSpPr>
        <p:spPr>
          <a:xfrm>
            <a:off x="503507" y="4513027"/>
            <a:ext cx="3877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algn="r"/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Exercício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legal das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atividades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5884EA96-AD45-424D-8D80-3DF12BD1D858}"/>
              </a:ext>
            </a:extLst>
          </p:cNvPr>
          <p:cNvSpPr txBox="1"/>
          <p:nvPr/>
        </p:nvSpPr>
        <p:spPr>
          <a:xfrm>
            <a:off x="7700975" y="2657222"/>
            <a:ext cx="3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Código de Conduta 
</a:t>
            </a:r>
          </a:p>
        </p:txBody>
      </p:sp>
      <p:sp>
        <p:nvSpPr>
          <p:cNvPr id="57" name="Subtítulo 6">
            <a:extLst>
              <a:ext uri="{FF2B5EF4-FFF2-40B4-BE49-F238E27FC236}">
                <a16:creationId xmlns:a16="http://schemas.microsoft.com/office/drawing/2014/main" id="{1F2DCE72-60BE-40F5-B135-535D16D4A828}"/>
              </a:ext>
            </a:extLst>
          </p:cNvPr>
          <p:cNvSpPr txBox="1">
            <a:spLocks/>
          </p:cNvSpPr>
          <p:nvPr/>
        </p:nvSpPr>
        <p:spPr>
          <a:xfrm>
            <a:off x="7759539" y="3075466"/>
            <a:ext cx="3253445" cy="56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l"/>
            <a:r>
              <a:rPr lang="pt-BR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Visibilidade e aceitação dos fornecedores em relação às instalações da </a:t>
            </a:r>
            <a:r>
              <a:rPr lang="pt-BR" kern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Nexa</a:t>
            </a:r>
            <a:r>
              <a:rPr lang="pt-BR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
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462F81E-9233-488D-88E8-87B4957BD51D}"/>
              </a:ext>
            </a:extLst>
          </p:cNvPr>
          <p:cNvSpPr txBox="1"/>
          <p:nvPr/>
        </p:nvSpPr>
        <p:spPr>
          <a:xfrm>
            <a:off x="7624930" y="5029745"/>
            <a:ext cx="3719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Redução do risco de ação
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3ACEB70E-8C27-4D89-AFB0-AC95B060E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69F8B184-BDB0-4A23-8CD7-12B7E90413AA}"/>
              </a:ext>
            </a:extLst>
          </p:cNvPr>
          <p:cNvSpPr txBox="1"/>
          <p:nvPr/>
        </p:nvSpPr>
        <p:spPr>
          <a:xfrm>
            <a:off x="1032300" y="6268530"/>
            <a:ext cx="9333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Para receber cotações e ordens de compra é necessário que o fornecedor tenha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pré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-registro em Ariba, conforme indicado neste material.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185737" y="797306"/>
            <a:ext cx="2481263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F4496-3BBB-428C-8243-107259B1E82F}"/>
              </a:ext>
            </a:extLst>
          </p:cNvPr>
          <p:cNvSpPr txBox="1"/>
          <p:nvPr/>
        </p:nvSpPr>
        <p:spPr>
          <a:xfrm>
            <a:off x="143950" y="242735"/>
            <a:ext cx="651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</a:t>
            </a:r>
            <a:r>
              <a:rPr lang="es-ES" sz="2800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importantes
</a:t>
            </a:r>
            <a:endParaRPr lang="es-PE" sz="2800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Google Shape;1405;p66">
            <a:extLst>
              <a:ext uri="{FF2B5EF4-FFF2-40B4-BE49-F238E27FC236}">
                <a16:creationId xmlns:a16="http://schemas.microsoft.com/office/drawing/2014/main" id="{6972DFDB-DD5B-495F-ADCA-9B3FDD47A86E}"/>
              </a:ext>
            </a:extLst>
          </p:cNvPr>
          <p:cNvSpPr txBox="1">
            <a:spLocks/>
          </p:cNvSpPr>
          <p:nvPr/>
        </p:nvSpPr>
        <p:spPr>
          <a:xfrm>
            <a:off x="2386121" y="1770883"/>
            <a:ext cx="4210788" cy="52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TEMOS 55 CATEGORIAS
</a:t>
            </a:r>
            <a:endParaRPr lang="pt-BR" sz="1600" b="1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1408;p66">
            <a:extLst>
              <a:ext uri="{FF2B5EF4-FFF2-40B4-BE49-F238E27FC236}">
                <a16:creationId xmlns:a16="http://schemas.microsoft.com/office/drawing/2014/main" id="{B525B901-5760-4CB7-806F-EBC0BAA964AA}"/>
              </a:ext>
            </a:extLst>
          </p:cNvPr>
          <p:cNvSpPr txBox="1">
            <a:spLocks/>
          </p:cNvSpPr>
          <p:nvPr/>
        </p:nvSpPr>
        <p:spPr>
          <a:xfrm>
            <a:off x="3020912" y="2218939"/>
            <a:ext cx="8269084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vo"/>
              </a:rPr>
              <a:t>Em que avaliamos documentos públicos e privados. Apenas documentos privados são solicitados.
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E699AF-A278-4589-B08C-20A5ED3E1848}"/>
              </a:ext>
            </a:extLst>
          </p:cNvPr>
          <p:cNvSpPr txBox="1"/>
          <p:nvPr/>
        </p:nvSpPr>
        <p:spPr>
          <a:xfrm>
            <a:off x="211568" y="975494"/>
            <a:ext cx="11061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Todos a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documentação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solicitada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neste processo é determinada pelo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tipo de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serviço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para prestar a Nexa.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874E843-0EEF-40D0-82EF-56319974F378}"/>
              </a:ext>
            </a:extLst>
          </p:cNvPr>
          <p:cNvSpPr txBox="1"/>
          <p:nvPr/>
        </p:nvSpPr>
        <p:spPr>
          <a:xfrm>
            <a:off x="381666" y="1292038"/>
            <a:ext cx="11061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IMPORTANTE: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Essas informações são selecionadas pela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Nexa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grpSp>
        <p:nvGrpSpPr>
          <p:cNvPr id="82" name="Google Shape;2980;p66">
            <a:extLst>
              <a:ext uri="{FF2B5EF4-FFF2-40B4-BE49-F238E27FC236}">
                <a16:creationId xmlns:a16="http://schemas.microsoft.com/office/drawing/2014/main" id="{916B9F45-6F8F-40FA-8857-EB03DAE5EBD4}"/>
              </a:ext>
            </a:extLst>
          </p:cNvPr>
          <p:cNvGrpSpPr/>
          <p:nvPr/>
        </p:nvGrpSpPr>
        <p:grpSpPr>
          <a:xfrm>
            <a:off x="242043" y="2450373"/>
            <a:ext cx="2440903" cy="4400849"/>
            <a:chOff x="991475" y="307619"/>
            <a:chExt cx="2440903" cy="4400849"/>
          </a:xfrm>
        </p:grpSpPr>
        <p:sp>
          <p:nvSpPr>
            <p:cNvPr id="83" name="Google Shape;2981;p66">
              <a:extLst>
                <a:ext uri="{FF2B5EF4-FFF2-40B4-BE49-F238E27FC236}">
                  <a16:creationId xmlns:a16="http://schemas.microsoft.com/office/drawing/2014/main" id="{17D8DF00-F6D2-4417-9D19-F17BB4936C26}"/>
                </a:ext>
              </a:extLst>
            </p:cNvPr>
            <p:cNvSpPr/>
            <p:nvPr/>
          </p:nvSpPr>
          <p:spPr>
            <a:xfrm flipH="1">
              <a:off x="1389910" y="2113695"/>
              <a:ext cx="802279" cy="535497"/>
            </a:xfrm>
            <a:custGeom>
              <a:avLst/>
              <a:gdLst/>
              <a:ahLst/>
              <a:cxnLst/>
              <a:rect l="l" t="t" r="r" b="b"/>
              <a:pathLst>
                <a:path w="7885" h="5263" extrusionOk="0">
                  <a:moveTo>
                    <a:pt x="6688" y="0"/>
                  </a:moveTo>
                  <a:cubicBezTo>
                    <a:pt x="6313" y="0"/>
                    <a:pt x="5948" y="195"/>
                    <a:pt x="5752" y="539"/>
                  </a:cubicBezTo>
                  <a:lnTo>
                    <a:pt x="4224" y="3030"/>
                  </a:lnTo>
                  <a:lnTo>
                    <a:pt x="267" y="1677"/>
                  </a:lnTo>
                  <a:lnTo>
                    <a:pt x="1" y="2794"/>
                  </a:lnTo>
                  <a:cubicBezTo>
                    <a:pt x="1" y="2794"/>
                    <a:pt x="2815" y="5263"/>
                    <a:pt x="4589" y="5263"/>
                  </a:cubicBezTo>
                  <a:cubicBezTo>
                    <a:pt x="4698" y="5263"/>
                    <a:pt x="4802" y="5254"/>
                    <a:pt x="4901" y="5234"/>
                  </a:cubicBezTo>
                  <a:cubicBezTo>
                    <a:pt x="6101" y="4988"/>
                    <a:pt x="7095" y="2702"/>
                    <a:pt x="7648" y="1441"/>
                  </a:cubicBezTo>
                  <a:cubicBezTo>
                    <a:pt x="7884" y="908"/>
                    <a:pt x="7669" y="293"/>
                    <a:pt x="7156" y="27"/>
                  </a:cubicBezTo>
                  <a:lnTo>
                    <a:pt x="7156" y="27"/>
                  </a:lnTo>
                  <a:lnTo>
                    <a:pt x="7197" y="129"/>
                  </a:lnTo>
                  <a:cubicBezTo>
                    <a:pt x="7036" y="42"/>
                    <a:pt x="6861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82;p66">
              <a:extLst>
                <a:ext uri="{FF2B5EF4-FFF2-40B4-BE49-F238E27FC236}">
                  <a16:creationId xmlns:a16="http://schemas.microsoft.com/office/drawing/2014/main" id="{7DD2C059-979A-4159-913F-C2F6CC63C1E1}"/>
                </a:ext>
              </a:extLst>
            </p:cNvPr>
            <p:cNvSpPr/>
            <p:nvPr/>
          </p:nvSpPr>
          <p:spPr>
            <a:xfrm flipH="1">
              <a:off x="2059611" y="1747148"/>
              <a:ext cx="319284" cy="631140"/>
            </a:xfrm>
            <a:custGeom>
              <a:avLst/>
              <a:gdLst/>
              <a:ahLst/>
              <a:cxnLst/>
              <a:rect l="l" t="t" r="r" b="b"/>
              <a:pathLst>
                <a:path w="3138" h="6203" extrusionOk="0">
                  <a:moveTo>
                    <a:pt x="831" y="0"/>
                  </a:moveTo>
                  <a:lnTo>
                    <a:pt x="1" y="328"/>
                  </a:lnTo>
                  <a:lnTo>
                    <a:pt x="2307" y="6202"/>
                  </a:lnTo>
                  <a:lnTo>
                    <a:pt x="3138" y="58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83;p66">
              <a:extLst>
                <a:ext uri="{FF2B5EF4-FFF2-40B4-BE49-F238E27FC236}">
                  <a16:creationId xmlns:a16="http://schemas.microsoft.com/office/drawing/2014/main" id="{23341689-3ADC-4E81-80BF-FF53F7E311DC}"/>
                </a:ext>
              </a:extLst>
            </p:cNvPr>
            <p:cNvSpPr/>
            <p:nvPr/>
          </p:nvSpPr>
          <p:spPr>
            <a:xfrm flipH="1">
              <a:off x="1860389" y="1888171"/>
              <a:ext cx="484013" cy="928344"/>
            </a:xfrm>
            <a:custGeom>
              <a:avLst/>
              <a:gdLst/>
              <a:ahLst/>
              <a:cxnLst/>
              <a:rect l="l" t="t" r="r" b="b"/>
              <a:pathLst>
                <a:path w="4757" h="9124" extrusionOk="0">
                  <a:moveTo>
                    <a:pt x="1085" y="1"/>
                  </a:moveTo>
                  <a:cubicBezTo>
                    <a:pt x="1017" y="1"/>
                    <a:pt x="948" y="13"/>
                    <a:pt x="882" y="39"/>
                  </a:cubicBezTo>
                  <a:lnTo>
                    <a:pt x="441" y="213"/>
                  </a:lnTo>
                  <a:cubicBezTo>
                    <a:pt x="144" y="336"/>
                    <a:pt x="0" y="665"/>
                    <a:pt x="113" y="962"/>
                  </a:cubicBezTo>
                  <a:lnTo>
                    <a:pt x="3137" y="8763"/>
                  </a:lnTo>
                  <a:cubicBezTo>
                    <a:pt x="3223" y="8982"/>
                    <a:pt x="3441" y="9124"/>
                    <a:pt x="3671" y="9124"/>
                  </a:cubicBezTo>
                  <a:cubicBezTo>
                    <a:pt x="3742" y="9124"/>
                    <a:pt x="3815" y="9110"/>
                    <a:pt x="3885" y="9081"/>
                  </a:cubicBezTo>
                  <a:lnTo>
                    <a:pt x="4316" y="8907"/>
                  </a:lnTo>
                  <a:cubicBezTo>
                    <a:pt x="4613" y="8794"/>
                    <a:pt x="4757" y="8466"/>
                    <a:pt x="4644" y="8169"/>
                  </a:cubicBezTo>
                  <a:lnTo>
                    <a:pt x="1620" y="367"/>
                  </a:lnTo>
                  <a:cubicBezTo>
                    <a:pt x="1533" y="139"/>
                    <a:pt x="1313" y="1"/>
                    <a:pt x="1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84;p66">
              <a:extLst>
                <a:ext uri="{FF2B5EF4-FFF2-40B4-BE49-F238E27FC236}">
                  <a16:creationId xmlns:a16="http://schemas.microsoft.com/office/drawing/2014/main" id="{8AD0F9F8-F2C0-49F2-B7FA-9FE1403E6FC1}"/>
                </a:ext>
              </a:extLst>
            </p:cNvPr>
            <p:cNvSpPr/>
            <p:nvPr/>
          </p:nvSpPr>
          <p:spPr>
            <a:xfrm flipH="1">
              <a:off x="2254660" y="1644892"/>
              <a:ext cx="194032" cy="164933"/>
            </a:xfrm>
            <a:custGeom>
              <a:avLst/>
              <a:gdLst/>
              <a:ahLst/>
              <a:cxnLst/>
              <a:rect l="l" t="t" r="r" b="b"/>
              <a:pathLst>
                <a:path w="1907" h="1621" extrusionOk="0">
                  <a:moveTo>
                    <a:pt x="1507" y="1"/>
                  </a:moveTo>
                  <a:lnTo>
                    <a:pt x="0" y="595"/>
                  </a:lnTo>
                  <a:lnTo>
                    <a:pt x="400" y="1620"/>
                  </a:lnTo>
                  <a:lnTo>
                    <a:pt x="1907" y="1026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85;p66">
              <a:extLst>
                <a:ext uri="{FF2B5EF4-FFF2-40B4-BE49-F238E27FC236}">
                  <a16:creationId xmlns:a16="http://schemas.microsoft.com/office/drawing/2014/main" id="{21E0FEC5-8E32-4077-B75C-18D5BE4C2EAB}"/>
                </a:ext>
              </a:extLst>
            </p:cNvPr>
            <p:cNvSpPr/>
            <p:nvPr/>
          </p:nvSpPr>
          <p:spPr>
            <a:xfrm flipH="1">
              <a:off x="1817544" y="307619"/>
              <a:ext cx="1614835" cy="1460687"/>
            </a:xfrm>
            <a:custGeom>
              <a:avLst/>
              <a:gdLst/>
              <a:ahLst/>
              <a:cxnLst/>
              <a:rect l="l" t="t" r="r" b="b"/>
              <a:pathLst>
                <a:path w="15871" h="14356" extrusionOk="0">
                  <a:moveTo>
                    <a:pt x="7756" y="1651"/>
                  </a:moveTo>
                  <a:cubicBezTo>
                    <a:pt x="7781" y="1651"/>
                    <a:pt x="7807" y="1651"/>
                    <a:pt x="7833" y="1652"/>
                  </a:cubicBezTo>
                  <a:cubicBezTo>
                    <a:pt x="10068" y="1693"/>
                    <a:pt x="12057" y="3077"/>
                    <a:pt x="12877" y="5158"/>
                  </a:cubicBezTo>
                  <a:cubicBezTo>
                    <a:pt x="13994" y="7987"/>
                    <a:pt x="12600" y="11196"/>
                    <a:pt x="9760" y="12323"/>
                  </a:cubicBezTo>
                  <a:cubicBezTo>
                    <a:pt x="9105" y="12578"/>
                    <a:pt x="8422" y="12702"/>
                    <a:pt x="7745" y="12702"/>
                  </a:cubicBezTo>
                  <a:cubicBezTo>
                    <a:pt x="6270" y="12702"/>
                    <a:pt x="4824" y="12114"/>
                    <a:pt x="3763" y="11011"/>
                  </a:cubicBezTo>
                  <a:cubicBezTo>
                    <a:pt x="2215" y="9412"/>
                    <a:pt x="1785" y="7023"/>
                    <a:pt x="2666" y="4973"/>
                  </a:cubicBezTo>
                  <a:cubicBezTo>
                    <a:pt x="3548" y="2947"/>
                    <a:pt x="5551" y="1651"/>
                    <a:pt x="7756" y="1651"/>
                  </a:cubicBezTo>
                  <a:close/>
                  <a:moveTo>
                    <a:pt x="7737" y="0"/>
                  </a:moveTo>
                  <a:cubicBezTo>
                    <a:pt x="4886" y="0"/>
                    <a:pt x="2301" y="1701"/>
                    <a:pt x="1159" y="4317"/>
                  </a:cubicBezTo>
                  <a:cubicBezTo>
                    <a:pt x="1" y="6982"/>
                    <a:pt x="565" y="10078"/>
                    <a:pt x="2574" y="12159"/>
                  </a:cubicBezTo>
                  <a:cubicBezTo>
                    <a:pt x="3957" y="13592"/>
                    <a:pt x="5836" y="14356"/>
                    <a:pt x="7748" y="14356"/>
                  </a:cubicBezTo>
                  <a:cubicBezTo>
                    <a:pt x="8628" y="14356"/>
                    <a:pt x="9516" y="14194"/>
                    <a:pt x="10365" y="13861"/>
                  </a:cubicBezTo>
                  <a:cubicBezTo>
                    <a:pt x="14056" y="12406"/>
                    <a:pt x="15870" y="8233"/>
                    <a:pt x="14414" y="4543"/>
                  </a:cubicBezTo>
                  <a:cubicBezTo>
                    <a:pt x="13348" y="1847"/>
                    <a:pt x="10765" y="53"/>
                    <a:pt x="7864" y="1"/>
                  </a:cubicBezTo>
                  <a:cubicBezTo>
                    <a:pt x="7821" y="1"/>
                    <a:pt x="7779" y="0"/>
                    <a:pt x="7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86;p66">
              <a:extLst>
                <a:ext uri="{FF2B5EF4-FFF2-40B4-BE49-F238E27FC236}">
                  <a16:creationId xmlns:a16="http://schemas.microsoft.com/office/drawing/2014/main" id="{FA9BB036-14BA-4415-BABC-67C29CDE689F}"/>
                </a:ext>
              </a:extLst>
            </p:cNvPr>
            <p:cNvSpPr/>
            <p:nvPr/>
          </p:nvSpPr>
          <p:spPr>
            <a:xfrm flipH="1">
              <a:off x="2042916" y="475605"/>
              <a:ext cx="1204792" cy="1124513"/>
            </a:xfrm>
            <a:custGeom>
              <a:avLst/>
              <a:gdLst/>
              <a:ahLst/>
              <a:cxnLst/>
              <a:rect l="l" t="t" r="r" b="b"/>
              <a:pathLst>
                <a:path w="11841" h="11052" extrusionOk="0">
                  <a:moveTo>
                    <a:pt x="5918" y="1"/>
                  </a:moveTo>
                  <a:cubicBezTo>
                    <a:pt x="3224" y="1"/>
                    <a:pt x="871" y="1960"/>
                    <a:pt x="462" y="4706"/>
                  </a:cubicBezTo>
                  <a:cubicBezTo>
                    <a:pt x="0" y="7720"/>
                    <a:pt x="2081" y="10529"/>
                    <a:pt x="5095" y="10990"/>
                  </a:cubicBezTo>
                  <a:cubicBezTo>
                    <a:pt x="5373" y="11032"/>
                    <a:pt x="5648" y="11052"/>
                    <a:pt x="5920" y="11052"/>
                  </a:cubicBezTo>
                  <a:cubicBezTo>
                    <a:pt x="8615" y="11052"/>
                    <a:pt x="10970" y="9084"/>
                    <a:pt x="11380" y="6346"/>
                  </a:cubicBezTo>
                  <a:cubicBezTo>
                    <a:pt x="11841" y="3332"/>
                    <a:pt x="9760" y="513"/>
                    <a:pt x="6746" y="62"/>
                  </a:cubicBezTo>
                  <a:cubicBezTo>
                    <a:pt x="6467" y="21"/>
                    <a:pt x="6191" y="1"/>
                    <a:pt x="5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87;p66">
              <a:extLst>
                <a:ext uri="{FF2B5EF4-FFF2-40B4-BE49-F238E27FC236}">
                  <a16:creationId xmlns:a16="http://schemas.microsoft.com/office/drawing/2014/main" id="{4A3C9A1D-67BC-44E1-BD21-21DF75C2C512}"/>
                </a:ext>
              </a:extLst>
            </p:cNvPr>
            <p:cNvSpPr/>
            <p:nvPr/>
          </p:nvSpPr>
          <p:spPr>
            <a:xfrm flipH="1">
              <a:off x="1103089" y="2086884"/>
              <a:ext cx="563376" cy="961005"/>
            </a:xfrm>
            <a:custGeom>
              <a:avLst/>
              <a:gdLst/>
              <a:ahLst/>
              <a:cxnLst/>
              <a:rect l="l" t="t" r="r" b="b"/>
              <a:pathLst>
                <a:path w="5537" h="9445" extrusionOk="0">
                  <a:moveTo>
                    <a:pt x="2412" y="1"/>
                  </a:moveTo>
                  <a:cubicBezTo>
                    <a:pt x="1857" y="1"/>
                    <a:pt x="1549" y="280"/>
                    <a:pt x="1549" y="280"/>
                  </a:cubicBezTo>
                  <a:cubicBezTo>
                    <a:pt x="1549" y="280"/>
                    <a:pt x="185" y="547"/>
                    <a:pt x="113" y="3519"/>
                  </a:cubicBezTo>
                  <a:cubicBezTo>
                    <a:pt x="52" y="5765"/>
                    <a:pt x="1" y="9445"/>
                    <a:pt x="1" y="9445"/>
                  </a:cubicBezTo>
                  <a:lnTo>
                    <a:pt x="4891" y="9445"/>
                  </a:lnTo>
                  <a:cubicBezTo>
                    <a:pt x="4891" y="9445"/>
                    <a:pt x="5536" y="1982"/>
                    <a:pt x="4152" y="793"/>
                  </a:cubicBezTo>
                  <a:cubicBezTo>
                    <a:pt x="3439" y="174"/>
                    <a:pt x="2849" y="1"/>
                    <a:pt x="2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88;p66">
              <a:extLst>
                <a:ext uri="{FF2B5EF4-FFF2-40B4-BE49-F238E27FC236}">
                  <a16:creationId xmlns:a16="http://schemas.microsoft.com/office/drawing/2014/main" id="{658C781B-64D7-4D73-B39E-8C58D59EF468}"/>
                </a:ext>
              </a:extLst>
            </p:cNvPr>
            <p:cNvSpPr/>
            <p:nvPr/>
          </p:nvSpPr>
          <p:spPr>
            <a:xfrm flipH="1">
              <a:off x="1363868" y="1749183"/>
              <a:ext cx="303615" cy="402717"/>
            </a:xfrm>
            <a:custGeom>
              <a:avLst/>
              <a:gdLst/>
              <a:ahLst/>
              <a:cxnLst/>
              <a:rect l="l" t="t" r="r" b="b"/>
              <a:pathLst>
                <a:path w="2984" h="3958" extrusionOk="0">
                  <a:moveTo>
                    <a:pt x="298" y="1"/>
                  </a:moveTo>
                  <a:cubicBezTo>
                    <a:pt x="298" y="1"/>
                    <a:pt x="0" y="2051"/>
                    <a:pt x="339" y="2533"/>
                  </a:cubicBezTo>
                  <a:cubicBezTo>
                    <a:pt x="677" y="3025"/>
                    <a:pt x="1518" y="3066"/>
                    <a:pt x="1518" y="3066"/>
                  </a:cubicBezTo>
                  <a:lnTo>
                    <a:pt x="1559" y="3958"/>
                  </a:lnTo>
                  <a:lnTo>
                    <a:pt x="2748" y="3548"/>
                  </a:lnTo>
                  <a:lnTo>
                    <a:pt x="2789" y="2533"/>
                  </a:lnTo>
                  <a:lnTo>
                    <a:pt x="2984" y="7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89;p66">
              <a:extLst>
                <a:ext uri="{FF2B5EF4-FFF2-40B4-BE49-F238E27FC236}">
                  <a16:creationId xmlns:a16="http://schemas.microsoft.com/office/drawing/2014/main" id="{37DDE94F-BF00-42E0-AE44-53FB0EA525C2}"/>
                </a:ext>
              </a:extLst>
            </p:cNvPr>
            <p:cNvSpPr/>
            <p:nvPr/>
          </p:nvSpPr>
          <p:spPr>
            <a:xfrm flipH="1">
              <a:off x="1276263" y="1660764"/>
              <a:ext cx="417266" cy="331595"/>
            </a:xfrm>
            <a:custGeom>
              <a:avLst/>
              <a:gdLst/>
              <a:ahLst/>
              <a:cxnLst/>
              <a:rect l="l" t="t" r="r" b="b"/>
              <a:pathLst>
                <a:path w="4101" h="3259" extrusionOk="0">
                  <a:moveTo>
                    <a:pt x="1771" y="0"/>
                  </a:moveTo>
                  <a:cubicBezTo>
                    <a:pt x="1023" y="0"/>
                    <a:pt x="215" y="60"/>
                    <a:pt x="215" y="60"/>
                  </a:cubicBezTo>
                  <a:cubicBezTo>
                    <a:pt x="215" y="60"/>
                    <a:pt x="0" y="439"/>
                    <a:pt x="564" y="870"/>
                  </a:cubicBezTo>
                  <a:lnTo>
                    <a:pt x="2061" y="911"/>
                  </a:lnTo>
                  <a:cubicBezTo>
                    <a:pt x="1938" y="1249"/>
                    <a:pt x="1938" y="1618"/>
                    <a:pt x="2081" y="1956"/>
                  </a:cubicBezTo>
                  <a:cubicBezTo>
                    <a:pt x="2163" y="2120"/>
                    <a:pt x="2286" y="2264"/>
                    <a:pt x="2440" y="2377"/>
                  </a:cubicBezTo>
                  <a:cubicBezTo>
                    <a:pt x="2440" y="2377"/>
                    <a:pt x="2519" y="1905"/>
                    <a:pt x="2801" y="1905"/>
                  </a:cubicBezTo>
                  <a:cubicBezTo>
                    <a:pt x="2807" y="1905"/>
                    <a:pt x="2813" y="1905"/>
                    <a:pt x="2819" y="1905"/>
                  </a:cubicBezTo>
                  <a:cubicBezTo>
                    <a:pt x="3014" y="1926"/>
                    <a:pt x="3096" y="2295"/>
                    <a:pt x="2973" y="2592"/>
                  </a:cubicBezTo>
                  <a:cubicBezTo>
                    <a:pt x="2935" y="2743"/>
                    <a:pt x="2802" y="2851"/>
                    <a:pt x="2653" y="2851"/>
                  </a:cubicBezTo>
                  <a:cubicBezTo>
                    <a:pt x="2640" y="2851"/>
                    <a:pt x="2627" y="2850"/>
                    <a:pt x="2614" y="2848"/>
                  </a:cubicBezTo>
                  <a:lnTo>
                    <a:pt x="2614" y="2848"/>
                  </a:lnTo>
                  <a:lnTo>
                    <a:pt x="3055" y="3258"/>
                  </a:lnTo>
                  <a:cubicBezTo>
                    <a:pt x="3055" y="3258"/>
                    <a:pt x="4101" y="1331"/>
                    <a:pt x="3424" y="849"/>
                  </a:cubicBezTo>
                  <a:cubicBezTo>
                    <a:pt x="3404" y="531"/>
                    <a:pt x="3219" y="244"/>
                    <a:pt x="2922" y="111"/>
                  </a:cubicBezTo>
                  <a:cubicBezTo>
                    <a:pt x="2727" y="26"/>
                    <a:pt x="2261" y="0"/>
                    <a:pt x="1771" y="0"/>
                  </a:cubicBezTo>
                  <a:close/>
                </a:path>
              </a:pathLst>
            </a:custGeom>
            <a:solidFill>
              <a:srgbClr val="001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90;p66">
              <a:extLst>
                <a:ext uri="{FF2B5EF4-FFF2-40B4-BE49-F238E27FC236}">
                  <a16:creationId xmlns:a16="http://schemas.microsoft.com/office/drawing/2014/main" id="{6D89BDAD-6490-4291-BB0D-B3F60ABA28B5}"/>
                </a:ext>
              </a:extLst>
            </p:cNvPr>
            <p:cNvSpPr/>
            <p:nvPr/>
          </p:nvSpPr>
          <p:spPr>
            <a:xfrm flipH="1">
              <a:off x="1448320" y="1995362"/>
              <a:ext cx="64813" cy="85570"/>
            </a:xfrm>
            <a:custGeom>
              <a:avLst/>
              <a:gdLst/>
              <a:ahLst/>
              <a:cxnLst/>
              <a:rect l="l" t="t" r="r" b="b"/>
              <a:pathLst>
                <a:path w="637" h="841" extrusionOk="0">
                  <a:moveTo>
                    <a:pt x="626" y="0"/>
                  </a:moveTo>
                  <a:cubicBezTo>
                    <a:pt x="575" y="308"/>
                    <a:pt x="1" y="472"/>
                    <a:pt x="1" y="472"/>
                  </a:cubicBezTo>
                  <a:lnTo>
                    <a:pt x="21" y="841"/>
                  </a:lnTo>
                  <a:cubicBezTo>
                    <a:pt x="636" y="697"/>
                    <a:pt x="626" y="1"/>
                    <a:pt x="626" y="0"/>
                  </a:cubicBezTo>
                  <a:close/>
                </a:path>
              </a:pathLst>
            </a:custGeom>
            <a:solidFill>
              <a:srgbClr val="D8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91;p66">
              <a:extLst>
                <a:ext uri="{FF2B5EF4-FFF2-40B4-BE49-F238E27FC236}">
                  <a16:creationId xmlns:a16="http://schemas.microsoft.com/office/drawing/2014/main" id="{9F9F3A08-576E-4BB6-A3C5-B1FC542880CD}"/>
                </a:ext>
              </a:extLst>
            </p:cNvPr>
            <p:cNvSpPr/>
            <p:nvPr/>
          </p:nvSpPr>
          <p:spPr>
            <a:xfrm flipH="1">
              <a:off x="1356543" y="2049594"/>
              <a:ext cx="165950" cy="107547"/>
            </a:xfrm>
            <a:custGeom>
              <a:avLst/>
              <a:gdLst/>
              <a:ahLst/>
              <a:cxnLst/>
              <a:rect l="l" t="t" r="r" b="b"/>
              <a:pathLst>
                <a:path w="1631" h="1057" extrusionOk="0">
                  <a:moveTo>
                    <a:pt x="1374" y="0"/>
                  </a:moveTo>
                  <a:lnTo>
                    <a:pt x="287" y="667"/>
                  </a:lnTo>
                  <a:lnTo>
                    <a:pt x="123" y="410"/>
                  </a:lnTo>
                  <a:lnTo>
                    <a:pt x="0" y="585"/>
                  </a:lnTo>
                  <a:lnTo>
                    <a:pt x="0" y="933"/>
                  </a:lnTo>
                  <a:lnTo>
                    <a:pt x="277" y="800"/>
                  </a:lnTo>
                  <a:lnTo>
                    <a:pt x="790" y="1056"/>
                  </a:lnTo>
                  <a:lnTo>
                    <a:pt x="1630" y="298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92;p66">
              <a:extLst>
                <a:ext uri="{FF2B5EF4-FFF2-40B4-BE49-F238E27FC236}">
                  <a16:creationId xmlns:a16="http://schemas.microsoft.com/office/drawing/2014/main" id="{90F8EB52-44D8-4DC2-AFE9-602DD240B907}"/>
                </a:ext>
              </a:extLst>
            </p:cNvPr>
            <p:cNvSpPr/>
            <p:nvPr/>
          </p:nvSpPr>
          <p:spPr>
            <a:xfrm flipH="1">
              <a:off x="1002969" y="3047791"/>
              <a:ext cx="663495" cy="1467708"/>
            </a:xfrm>
            <a:custGeom>
              <a:avLst/>
              <a:gdLst/>
              <a:ahLst/>
              <a:cxnLst/>
              <a:rect l="l" t="t" r="r" b="b"/>
              <a:pathLst>
                <a:path w="6521" h="14425" extrusionOk="0">
                  <a:moveTo>
                    <a:pt x="1" y="1"/>
                  </a:moveTo>
                  <a:lnTo>
                    <a:pt x="1128" y="14425"/>
                  </a:lnTo>
                  <a:lnTo>
                    <a:pt x="2912" y="14425"/>
                  </a:lnTo>
                  <a:lnTo>
                    <a:pt x="2912" y="6223"/>
                  </a:lnTo>
                  <a:lnTo>
                    <a:pt x="4593" y="14425"/>
                  </a:lnTo>
                  <a:lnTo>
                    <a:pt x="6521" y="14425"/>
                  </a:lnTo>
                  <a:lnTo>
                    <a:pt x="5495" y="6193"/>
                  </a:lnTo>
                  <a:lnTo>
                    <a:pt x="4891" y="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93;p66">
              <a:extLst>
                <a:ext uri="{FF2B5EF4-FFF2-40B4-BE49-F238E27FC236}">
                  <a16:creationId xmlns:a16="http://schemas.microsoft.com/office/drawing/2014/main" id="{09C9AD32-CD15-410A-A533-104C3EBD3CBD}"/>
                </a:ext>
              </a:extLst>
            </p:cNvPr>
            <p:cNvSpPr/>
            <p:nvPr/>
          </p:nvSpPr>
          <p:spPr>
            <a:xfrm flipH="1">
              <a:off x="1023832" y="4449724"/>
              <a:ext cx="137766" cy="80381"/>
            </a:xfrm>
            <a:custGeom>
              <a:avLst/>
              <a:gdLst/>
              <a:ahLst/>
              <a:cxnLst/>
              <a:rect l="l" t="t" r="r" b="b"/>
              <a:pathLst>
                <a:path w="1354" h="790" extrusionOk="0">
                  <a:moveTo>
                    <a:pt x="0" y="0"/>
                  </a:moveTo>
                  <a:lnTo>
                    <a:pt x="185" y="789"/>
                  </a:lnTo>
                  <a:lnTo>
                    <a:pt x="1354" y="78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94;p66">
              <a:extLst>
                <a:ext uri="{FF2B5EF4-FFF2-40B4-BE49-F238E27FC236}">
                  <a16:creationId xmlns:a16="http://schemas.microsoft.com/office/drawing/2014/main" id="{32C9985F-6FB3-4915-BC19-CD374FD256AA}"/>
                </a:ext>
              </a:extLst>
            </p:cNvPr>
            <p:cNvSpPr/>
            <p:nvPr/>
          </p:nvSpPr>
          <p:spPr>
            <a:xfrm flipH="1">
              <a:off x="991475" y="4530003"/>
              <a:ext cx="343296" cy="178465"/>
            </a:xfrm>
            <a:custGeom>
              <a:avLst/>
              <a:gdLst/>
              <a:ahLst/>
              <a:cxnLst/>
              <a:rect l="l" t="t" r="r" b="b"/>
              <a:pathLst>
                <a:path w="3374" h="1754" extrusionOk="0">
                  <a:moveTo>
                    <a:pt x="1887" y="0"/>
                  </a:moveTo>
                  <a:lnTo>
                    <a:pt x="1805" y="103"/>
                  </a:lnTo>
                  <a:cubicBezTo>
                    <a:pt x="1805" y="103"/>
                    <a:pt x="923" y="995"/>
                    <a:pt x="195" y="1190"/>
                  </a:cubicBezTo>
                  <a:lnTo>
                    <a:pt x="1" y="1753"/>
                  </a:lnTo>
                  <a:lnTo>
                    <a:pt x="1887" y="1753"/>
                  </a:lnTo>
                  <a:lnTo>
                    <a:pt x="2379" y="1651"/>
                  </a:lnTo>
                  <a:lnTo>
                    <a:pt x="2522" y="1753"/>
                  </a:lnTo>
                  <a:lnTo>
                    <a:pt x="3250" y="1753"/>
                  </a:lnTo>
                  <a:cubicBezTo>
                    <a:pt x="3250" y="1753"/>
                    <a:pt x="3373" y="513"/>
                    <a:pt x="30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95;p66">
              <a:extLst>
                <a:ext uri="{FF2B5EF4-FFF2-40B4-BE49-F238E27FC236}">
                  <a16:creationId xmlns:a16="http://schemas.microsoft.com/office/drawing/2014/main" id="{5C851D5D-BA71-49BA-BC74-91BE0CE1C90C}"/>
                </a:ext>
              </a:extLst>
            </p:cNvPr>
            <p:cNvSpPr/>
            <p:nvPr/>
          </p:nvSpPr>
          <p:spPr>
            <a:xfrm flipH="1">
              <a:off x="1397242" y="4448605"/>
              <a:ext cx="120062" cy="81500"/>
            </a:xfrm>
            <a:custGeom>
              <a:avLst/>
              <a:gdLst/>
              <a:ahLst/>
              <a:cxnLst/>
              <a:rect l="l" t="t" r="r" b="b"/>
              <a:pathLst>
                <a:path w="1180" h="801" extrusionOk="0">
                  <a:moveTo>
                    <a:pt x="1" y="1"/>
                  </a:moveTo>
                  <a:lnTo>
                    <a:pt x="1" y="800"/>
                  </a:lnTo>
                  <a:lnTo>
                    <a:pt x="1180" y="80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96;p66">
              <a:extLst>
                <a:ext uri="{FF2B5EF4-FFF2-40B4-BE49-F238E27FC236}">
                  <a16:creationId xmlns:a16="http://schemas.microsoft.com/office/drawing/2014/main" id="{F6020EB9-90E5-4420-85FA-0592C0FFA4F2}"/>
                </a:ext>
              </a:extLst>
            </p:cNvPr>
            <p:cNvSpPr/>
            <p:nvPr/>
          </p:nvSpPr>
          <p:spPr>
            <a:xfrm flipH="1">
              <a:off x="1364885" y="4530003"/>
              <a:ext cx="343296" cy="178465"/>
            </a:xfrm>
            <a:custGeom>
              <a:avLst/>
              <a:gdLst/>
              <a:ahLst/>
              <a:cxnLst/>
              <a:rect l="l" t="t" r="r" b="b"/>
              <a:pathLst>
                <a:path w="3374" h="1754" extrusionOk="0">
                  <a:moveTo>
                    <a:pt x="1877" y="0"/>
                  </a:moveTo>
                  <a:lnTo>
                    <a:pt x="1795" y="103"/>
                  </a:lnTo>
                  <a:cubicBezTo>
                    <a:pt x="1795" y="103"/>
                    <a:pt x="923" y="995"/>
                    <a:pt x="195" y="1190"/>
                  </a:cubicBezTo>
                  <a:lnTo>
                    <a:pt x="1" y="1753"/>
                  </a:lnTo>
                  <a:lnTo>
                    <a:pt x="1887" y="1753"/>
                  </a:lnTo>
                  <a:lnTo>
                    <a:pt x="2379" y="1651"/>
                  </a:lnTo>
                  <a:lnTo>
                    <a:pt x="2522" y="1753"/>
                  </a:lnTo>
                  <a:lnTo>
                    <a:pt x="3250" y="1753"/>
                  </a:lnTo>
                  <a:cubicBezTo>
                    <a:pt x="3250" y="1753"/>
                    <a:pt x="3373" y="513"/>
                    <a:pt x="30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97;p66">
              <a:extLst>
                <a:ext uri="{FF2B5EF4-FFF2-40B4-BE49-F238E27FC236}">
                  <a16:creationId xmlns:a16="http://schemas.microsoft.com/office/drawing/2014/main" id="{CB6A5D55-AF2B-4075-A76E-332EB37FAD69}"/>
                </a:ext>
              </a:extLst>
            </p:cNvPr>
            <p:cNvSpPr/>
            <p:nvPr/>
          </p:nvSpPr>
          <p:spPr>
            <a:xfrm flipH="1">
              <a:off x="1181329" y="2151596"/>
              <a:ext cx="840841" cy="569176"/>
            </a:xfrm>
            <a:custGeom>
              <a:avLst/>
              <a:gdLst/>
              <a:ahLst/>
              <a:cxnLst/>
              <a:rect l="l" t="t" r="r" b="b"/>
              <a:pathLst>
                <a:path w="8264" h="5594" extrusionOk="0">
                  <a:moveTo>
                    <a:pt x="7070" y="1"/>
                  </a:moveTo>
                  <a:cubicBezTo>
                    <a:pt x="6609" y="1"/>
                    <a:pt x="6180" y="296"/>
                    <a:pt x="6029" y="751"/>
                  </a:cubicBezTo>
                  <a:lnTo>
                    <a:pt x="5106" y="3581"/>
                  </a:lnTo>
                  <a:lnTo>
                    <a:pt x="103" y="2955"/>
                  </a:lnTo>
                  <a:lnTo>
                    <a:pt x="1" y="4462"/>
                  </a:lnTo>
                  <a:cubicBezTo>
                    <a:pt x="1" y="4462"/>
                    <a:pt x="3056" y="5593"/>
                    <a:pt x="5033" y="5593"/>
                  </a:cubicBezTo>
                  <a:cubicBezTo>
                    <a:pt x="5445" y="5593"/>
                    <a:pt x="5810" y="5544"/>
                    <a:pt x="6090" y="5426"/>
                  </a:cubicBezTo>
                  <a:cubicBezTo>
                    <a:pt x="7218" y="4944"/>
                    <a:pt x="7854" y="2668"/>
                    <a:pt x="8141" y="1325"/>
                  </a:cubicBezTo>
                  <a:cubicBezTo>
                    <a:pt x="8264" y="761"/>
                    <a:pt x="7925" y="198"/>
                    <a:pt x="7372" y="44"/>
                  </a:cubicBezTo>
                  <a:cubicBezTo>
                    <a:pt x="7271" y="15"/>
                    <a:pt x="7170" y="1"/>
                    <a:pt x="7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98;p66">
              <a:extLst>
                <a:ext uri="{FF2B5EF4-FFF2-40B4-BE49-F238E27FC236}">
                  <a16:creationId xmlns:a16="http://schemas.microsoft.com/office/drawing/2014/main" id="{7C0C93F2-8864-460A-B8D7-03D5D26FC0F4}"/>
                </a:ext>
              </a:extLst>
            </p:cNvPr>
            <p:cNvSpPr/>
            <p:nvPr/>
          </p:nvSpPr>
          <p:spPr>
            <a:xfrm flipH="1">
              <a:off x="2008433" y="2402099"/>
              <a:ext cx="196271" cy="203597"/>
            </a:xfrm>
            <a:custGeom>
              <a:avLst/>
              <a:gdLst/>
              <a:ahLst/>
              <a:cxnLst/>
              <a:rect l="l" t="t" r="r" b="b"/>
              <a:pathLst>
                <a:path w="1929" h="2001" extrusionOk="0">
                  <a:moveTo>
                    <a:pt x="781" y="1"/>
                  </a:moveTo>
                  <a:cubicBezTo>
                    <a:pt x="728" y="1"/>
                    <a:pt x="687" y="7"/>
                    <a:pt x="667" y="22"/>
                  </a:cubicBezTo>
                  <a:cubicBezTo>
                    <a:pt x="585" y="83"/>
                    <a:pt x="698" y="268"/>
                    <a:pt x="852" y="288"/>
                  </a:cubicBezTo>
                  <a:cubicBezTo>
                    <a:pt x="964" y="309"/>
                    <a:pt x="1067" y="350"/>
                    <a:pt x="1159" y="401"/>
                  </a:cubicBezTo>
                  <a:cubicBezTo>
                    <a:pt x="1159" y="401"/>
                    <a:pt x="541" y="232"/>
                    <a:pt x="259" y="232"/>
                  </a:cubicBezTo>
                  <a:cubicBezTo>
                    <a:pt x="200" y="232"/>
                    <a:pt x="155" y="240"/>
                    <a:pt x="134" y="257"/>
                  </a:cubicBezTo>
                  <a:cubicBezTo>
                    <a:pt x="1" y="350"/>
                    <a:pt x="83" y="575"/>
                    <a:pt x="298" y="626"/>
                  </a:cubicBezTo>
                  <a:cubicBezTo>
                    <a:pt x="298" y="626"/>
                    <a:pt x="73" y="647"/>
                    <a:pt x="73" y="852"/>
                  </a:cubicBezTo>
                  <a:cubicBezTo>
                    <a:pt x="62" y="1047"/>
                    <a:pt x="319" y="1108"/>
                    <a:pt x="319" y="1108"/>
                  </a:cubicBezTo>
                  <a:cubicBezTo>
                    <a:pt x="257" y="1242"/>
                    <a:pt x="308" y="1395"/>
                    <a:pt x="421" y="1488"/>
                  </a:cubicBezTo>
                  <a:cubicBezTo>
                    <a:pt x="442" y="1631"/>
                    <a:pt x="534" y="1754"/>
                    <a:pt x="667" y="1805"/>
                  </a:cubicBezTo>
                  <a:cubicBezTo>
                    <a:pt x="1036" y="1887"/>
                    <a:pt x="1416" y="1959"/>
                    <a:pt x="1795" y="2000"/>
                  </a:cubicBezTo>
                  <a:lnTo>
                    <a:pt x="1928" y="503"/>
                  </a:lnTo>
                  <a:cubicBezTo>
                    <a:pt x="1928" y="503"/>
                    <a:pt x="1549" y="165"/>
                    <a:pt x="1303" y="93"/>
                  </a:cubicBezTo>
                  <a:cubicBezTo>
                    <a:pt x="1133" y="42"/>
                    <a:pt x="916" y="1"/>
                    <a:pt x="781" y="1"/>
                  </a:cubicBez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99;p66">
              <a:extLst>
                <a:ext uri="{FF2B5EF4-FFF2-40B4-BE49-F238E27FC236}">
                  <a16:creationId xmlns:a16="http://schemas.microsoft.com/office/drawing/2014/main" id="{E3AB3936-4EE0-4E8F-99D6-126063F5F420}"/>
                </a:ext>
              </a:extLst>
            </p:cNvPr>
            <p:cNvSpPr/>
            <p:nvPr/>
          </p:nvSpPr>
          <p:spPr>
            <a:xfrm flipH="1">
              <a:off x="2112826" y="2240524"/>
              <a:ext cx="139801" cy="179788"/>
            </a:xfrm>
            <a:custGeom>
              <a:avLst/>
              <a:gdLst/>
              <a:ahLst/>
              <a:cxnLst/>
              <a:rect l="l" t="t" r="r" b="b"/>
              <a:pathLst>
                <a:path w="1374" h="1767" extrusionOk="0">
                  <a:moveTo>
                    <a:pt x="321" y="0"/>
                  </a:moveTo>
                  <a:cubicBezTo>
                    <a:pt x="237" y="0"/>
                    <a:pt x="153" y="43"/>
                    <a:pt x="113" y="123"/>
                  </a:cubicBezTo>
                  <a:cubicBezTo>
                    <a:pt x="82" y="246"/>
                    <a:pt x="93" y="379"/>
                    <a:pt x="144" y="492"/>
                  </a:cubicBezTo>
                  <a:cubicBezTo>
                    <a:pt x="144" y="492"/>
                    <a:pt x="0" y="605"/>
                    <a:pt x="113" y="841"/>
                  </a:cubicBezTo>
                  <a:cubicBezTo>
                    <a:pt x="82" y="913"/>
                    <a:pt x="93" y="1015"/>
                    <a:pt x="144" y="1087"/>
                  </a:cubicBezTo>
                  <a:cubicBezTo>
                    <a:pt x="144" y="1087"/>
                    <a:pt x="21" y="1353"/>
                    <a:pt x="349" y="1579"/>
                  </a:cubicBezTo>
                  <a:cubicBezTo>
                    <a:pt x="540" y="1697"/>
                    <a:pt x="755" y="1767"/>
                    <a:pt x="973" y="1767"/>
                  </a:cubicBezTo>
                  <a:cubicBezTo>
                    <a:pt x="1000" y="1767"/>
                    <a:pt x="1028" y="1766"/>
                    <a:pt x="1056" y="1763"/>
                  </a:cubicBezTo>
                  <a:lnTo>
                    <a:pt x="943" y="1446"/>
                  </a:lnTo>
                  <a:cubicBezTo>
                    <a:pt x="1087" y="1446"/>
                    <a:pt x="1230" y="1364"/>
                    <a:pt x="1179" y="1251"/>
                  </a:cubicBezTo>
                  <a:cubicBezTo>
                    <a:pt x="1138" y="1148"/>
                    <a:pt x="882" y="1128"/>
                    <a:pt x="882" y="1128"/>
                  </a:cubicBezTo>
                  <a:lnTo>
                    <a:pt x="882" y="1128"/>
                  </a:lnTo>
                  <a:cubicBezTo>
                    <a:pt x="882" y="1128"/>
                    <a:pt x="901" y="1129"/>
                    <a:pt x="931" y="1129"/>
                  </a:cubicBezTo>
                  <a:cubicBezTo>
                    <a:pt x="1019" y="1129"/>
                    <a:pt x="1200" y="1118"/>
                    <a:pt x="1230" y="1025"/>
                  </a:cubicBezTo>
                  <a:cubicBezTo>
                    <a:pt x="1251" y="954"/>
                    <a:pt x="1220" y="882"/>
                    <a:pt x="1159" y="841"/>
                  </a:cubicBezTo>
                  <a:cubicBezTo>
                    <a:pt x="1292" y="841"/>
                    <a:pt x="1374" y="687"/>
                    <a:pt x="1200" y="595"/>
                  </a:cubicBezTo>
                  <a:cubicBezTo>
                    <a:pt x="1086" y="531"/>
                    <a:pt x="845" y="521"/>
                    <a:pt x="707" y="521"/>
                  </a:cubicBezTo>
                  <a:cubicBezTo>
                    <a:pt x="646" y="521"/>
                    <a:pt x="605" y="523"/>
                    <a:pt x="605" y="523"/>
                  </a:cubicBezTo>
                  <a:lnTo>
                    <a:pt x="574" y="451"/>
                  </a:lnTo>
                  <a:cubicBezTo>
                    <a:pt x="605" y="448"/>
                    <a:pt x="635" y="447"/>
                    <a:pt x="665" y="447"/>
                  </a:cubicBezTo>
                  <a:cubicBezTo>
                    <a:pt x="748" y="447"/>
                    <a:pt x="830" y="457"/>
                    <a:pt x="913" y="472"/>
                  </a:cubicBezTo>
                  <a:cubicBezTo>
                    <a:pt x="927" y="473"/>
                    <a:pt x="942" y="474"/>
                    <a:pt x="957" y="474"/>
                  </a:cubicBezTo>
                  <a:cubicBezTo>
                    <a:pt x="1133" y="474"/>
                    <a:pt x="1325" y="364"/>
                    <a:pt x="1107" y="185"/>
                  </a:cubicBezTo>
                  <a:cubicBezTo>
                    <a:pt x="918" y="27"/>
                    <a:pt x="595" y="9"/>
                    <a:pt x="457" y="9"/>
                  </a:cubicBezTo>
                  <a:cubicBezTo>
                    <a:pt x="415" y="9"/>
                    <a:pt x="390" y="10"/>
                    <a:pt x="390" y="10"/>
                  </a:cubicBezTo>
                  <a:cubicBezTo>
                    <a:pt x="368" y="4"/>
                    <a:pt x="344" y="0"/>
                    <a:pt x="321" y="0"/>
                  </a:cubicBezTo>
                  <a:close/>
                </a:path>
              </a:pathLst>
            </a:custGeom>
            <a:solidFill>
              <a:srgbClr val="D8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A55B3046-C84B-4938-A4BD-DA5437F35C25}"/>
              </a:ext>
            </a:extLst>
          </p:cNvPr>
          <p:cNvSpPr txBox="1"/>
          <p:nvPr/>
        </p:nvSpPr>
        <p:spPr>
          <a:xfrm>
            <a:off x="3020912" y="2732740"/>
            <a:ext cx="842092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PE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0" cap="none"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ES" dirty="0"/>
              <a:t>Incorporando </a:t>
            </a:r>
            <a:r>
              <a:rPr lang="es-ES" dirty="0" err="1"/>
              <a:t>dimensões</a:t>
            </a:r>
            <a:r>
              <a:rPr lang="es-ES" dirty="0"/>
              <a:t> de </a:t>
            </a:r>
            <a:r>
              <a:rPr lang="es-ES" dirty="0" err="1"/>
              <a:t>sustentabilidade</a:t>
            </a:r>
            <a:r>
              <a:rPr lang="es-ES" dirty="0"/>
              <a:t> </a:t>
            </a:r>
            <a:r>
              <a:rPr lang="es-ES" b="1" dirty="0"/>
              <a:t>ESG (</a:t>
            </a:r>
            <a:r>
              <a:rPr lang="es-ES" b="1" dirty="0" err="1"/>
              <a:t>econômico</a:t>
            </a:r>
            <a:r>
              <a:rPr lang="es-ES" b="1" dirty="0"/>
              <a:t>, social e ambiental) </a:t>
            </a:r>
            <a:r>
              <a:rPr lang="pt-BR" dirty="0"/>
              <a:t>em todos os processos de homologação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989100A5-167A-4F86-9C38-35A728B21216}"/>
              </a:ext>
            </a:extLst>
          </p:cNvPr>
          <p:cNvSpPr txBox="1"/>
          <p:nvPr/>
        </p:nvSpPr>
        <p:spPr>
          <a:xfrm>
            <a:off x="3244538" y="3518483"/>
            <a:ext cx="4210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EXEMPLOS DE DOCUMENTOS PRIVADOS
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404CEF42-7279-42D3-A4D9-A944529159E3}"/>
              </a:ext>
            </a:extLst>
          </p:cNvPr>
          <p:cNvSpPr txBox="1"/>
          <p:nvPr/>
        </p:nvSpPr>
        <p:spPr>
          <a:xfrm>
            <a:off x="1859818" y="4995732"/>
            <a:ext cx="4210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EXEMPLOS DE DOCUMENTOS PÚBLICOS
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DBD1B69D-F71A-42D4-8587-B79CCD91CEDD}"/>
              </a:ext>
            </a:extLst>
          </p:cNvPr>
          <p:cNvSpPr txBox="1"/>
          <p:nvPr/>
        </p:nvSpPr>
        <p:spPr>
          <a:xfrm>
            <a:off x="3596505" y="3815402"/>
            <a:ext cx="6093228" cy="4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PE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0" cap="none"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dirty="0"/>
              <a:t>Alvará de Funcionamento
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C5232B8-09D1-4702-8D64-C3891BA3B935}"/>
              </a:ext>
            </a:extLst>
          </p:cNvPr>
          <p:cNvSpPr txBox="1"/>
          <p:nvPr/>
        </p:nvSpPr>
        <p:spPr>
          <a:xfrm>
            <a:off x="4020458" y="4165647"/>
            <a:ext cx="60932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PE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0" cap="none"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dirty="0"/>
              <a:t>AVCB
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B2154190-EABC-4B46-B4E1-AEE03451A0C3}"/>
              </a:ext>
            </a:extLst>
          </p:cNvPr>
          <p:cNvSpPr txBox="1"/>
          <p:nvPr/>
        </p:nvSpPr>
        <p:spPr>
          <a:xfrm>
            <a:off x="2386121" y="5295933"/>
            <a:ext cx="60932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PE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0" cap="none"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dirty="0"/>
              <a:t>Risco Financeiro
</a:t>
            </a: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B86B3D66-F68A-4DA4-83CC-173A3490F934}"/>
              </a:ext>
            </a:extLst>
          </p:cNvPr>
          <p:cNvSpPr txBox="1"/>
          <p:nvPr/>
        </p:nvSpPr>
        <p:spPr>
          <a:xfrm>
            <a:off x="2691318" y="5689291"/>
            <a:ext cx="68838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PE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0" cap="none"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dirty="0"/>
              <a:t>Registro de fornecedores na Receita Federal
</a:t>
            </a:r>
            <a:endParaRPr lang="es-ES" dirty="0"/>
          </a:p>
        </p:txBody>
      </p:sp>
      <p:grpSp>
        <p:nvGrpSpPr>
          <p:cNvPr id="114" name="Google Shape;2051;p60">
            <a:extLst>
              <a:ext uri="{FF2B5EF4-FFF2-40B4-BE49-F238E27FC236}">
                <a16:creationId xmlns:a16="http://schemas.microsoft.com/office/drawing/2014/main" id="{65FE963D-1E13-41D1-A200-9E78A727E5E8}"/>
              </a:ext>
            </a:extLst>
          </p:cNvPr>
          <p:cNvGrpSpPr/>
          <p:nvPr/>
        </p:nvGrpSpPr>
        <p:grpSpPr>
          <a:xfrm>
            <a:off x="9464469" y="4294350"/>
            <a:ext cx="1932687" cy="1851951"/>
            <a:chOff x="481225" y="480644"/>
            <a:chExt cx="4011828" cy="4055294"/>
          </a:xfrm>
        </p:grpSpPr>
        <p:sp>
          <p:nvSpPr>
            <p:cNvPr id="115" name="Google Shape;2052;p60">
              <a:extLst>
                <a:ext uri="{FF2B5EF4-FFF2-40B4-BE49-F238E27FC236}">
                  <a16:creationId xmlns:a16="http://schemas.microsoft.com/office/drawing/2014/main" id="{C3CD1E95-85A2-41C0-B04E-E832CA7AD9EA}"/>
                </a:ext>
              </a:extLst>
            </p:cNvPr>
            <p:cNvSpPr/>
            <p:nvPr/>
          </p:nvSpPr>
          <p:spPr>
            <a:xfrm>
              <a:off x="875392" y="2335045"/>
              <a:ext cx="3406500" cy="1931622"/>
            </a:xfrm>
            <a:custGeom>
              <a:avLst/>
              <a:gdLst/>
              <a:ahLst/>
              <a:cxnLst/>
              <a:rect l="l" t="t" r="r" b="b"/>
              <a:pathLst>
                <a:path w="54005" h="30623" extrusionOk="0">
                  <a:moveTo>
                    <a:pt x="36757" y="0"/>
                  </a:moveTo>
                  <a:cubicBezTo>
                    <a:pt x="35536" y="0"/>
                    <a:pt x="34315" y="269"/>
                    <a:pt x="33384" y="807"/>
                  </a:cubicBezTo>
                  <a:lnTo>
                    <a:pt x="1898" y="18985"/>
                  </a:lnTo>
                  <a:cubicBezTo>
                    <a:pt x="37" y="20061"/>
                    <a:pt x="1" y="21814"/>
                    <a:pt x="1862" y="22890"/>
                  </a:cubicBezTo>
                  <a:lnTo>
                    <a:pt x="13912" y="29815"/>
                  </a:lnTo>
                  <a:cubicBezTo>
                    <a:pt x="14843" y="30353"/>
                    <a:pt x="16064" y="30622"/>
                    <a:pt x="17285" y="30622"/>
                  </a:cubicBezTo>
                  <a:cubicBezTo>
                    <a:pt x="18505" y="30622"/>
                    <a:pt x="19726" y="30353"/>
                    <a:pt x="20657" y="29815"/>
                  </a:cubicBezTo>
                  <a:lnTo>
                    <a:pt x="52143" y="11637"/>
                  </a:lnTo>
                  <a:cubicBezTo>
                    <a:pt x="54004" y="10561"/>
                    <a:pt x="54004" y="8820"/>
                    <a:pt x="52143" y="7745"/>
                  </a:cubicBezTo>
                  <a:lnTo>
                    <a:pt x="40129" y="807"/>
                  </a:lnTo>
                  <a:cubicBezTo>
                    <a:pt x="39198" y="269"/>
                    <a:pt x="37977" y="0"/>
                    <a:pt x="36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53;p60">
              <a:extLst>
                <a:ext uri="{FF2B5EF4-FFF2-40B4-BE49-F238E27FC236}">
                  <a16:creationId xmlns:a16="http://schemas.microsoft.com/office/drawing/2014/main" id="{AD9196A0-3931-4FAB-8152-7050DBC04327}"/>
                </a:ext>
              </a:extLst>
            </p:cNvPr>
            <p:cNvSpPr/>
            <p:nvPr/>
          </p:nvSpPr>
          <p:spPr>
            <a:xfrm>
              <a:off x="1766665" y="3784871"/>
              <a:ext cx="513135" cy="215725"/>
            </a:xfrm>
            <a:custGeom>
              <a:avLst/>
              <a:gdLst/>
              <a:ahLst/>
              <a:cxnLst/>
              <a:rect l="l" t="t" r="r" b="b"/>
              <a:pathLst>
                <a:path w="8135" h="3420" extrusionOk="0">
                  <a:moveTo>
                    <a:pt x="3688" y="1"/>
                  </a:moveTo>
                  <a:cubicBezTo>
                    <a:pt x="2336" y="1"/>
                    <a:pt x="1002" y="395"/>
                    <a:pt x="0" y="1186"/>
                  </a:cubicBezTo>
                  <a:lnTo>
                    <a:pt x="12" y="2431"/>
                  </a:lnTo>
                  <a:lnTo>
                    <a:pt x="665" y="2830"/>
                  </a:lnTo>
                  <a:cubicBezTo>
                    <a:pt x="1366" y="3238"/>
                    <a:pt x="2197" y="3420"/>
                    <a:pt x="3066" y="3420"/>
                  </a:cubicBezTo>
                  <a:cubicBezTo>
                    <a:pt x="4203" y="3420"/>
                    <a:pt x="5405" y="3109"/>
                    <a:pt x="6466" y="2588"/>
                  </a:cubicBezTo>
                  <a:lnTo>
                    <a:pt x="8134" y="1621"/>
                  </a:lnTo>
                  <a:cubicBezTo>
                    <a:pt x="7796" y="1379"/>
                    <a:pt x="7458" y="1149"/>
                    <a:pt x="7131" y="944"/>
                  </a:cubicBezTo>
                  <a:cubicBezTo>
                    <a:pt x="6121" y="316"/>
                    <a:pt x="4898" y="1"/>
                    <a:pt x="368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4;p60">
              <a:extLst>
                <a:ext uri="{FF2B5EF4-FFF2-40B4-BE49-F238E27FC236}">
                  <a16:creationId xmlns:a16="http://schemas.microsoft.com/office/drawing/2014/main" id="{BFC77DCA-FB09-418C-9D9D-F0C052158E7B}"/>
                </a:ext>
              </a:extLst>
            </p:cNvPr>
            <p:cNvSpPr/>
            <p:nvPr/>
          </p:nvSpPr>
          <p:spPr>
            <a:xfrm>
              <a:off x="870787" y="3191001"/>
              <a:ext cx="157126" cy="315703"/>
            </a:xfrm>
            <a:custGeom>
              <a:avLst/>
              <a:gdLst/>
              <a:ahLst/>
              <a:cxnLst/>
              <a:rect l="l" t="t" r="r" b="b"/>
              <a:pathLst>
                <a:path w="2491" h="5005" extrusionOk="0">
                  <a:moveTo>
                    <a:pt x="1814" y="1"/>
                  </a:moveTo>
                  <a:cubicBezTo>
                    <a:pt x="1" y="907"/>
                    <a:pt x="98" y="3699"/>
                    <a:pt x="1959" y="4775"/>
                  </a:cubicBezTo>
                  <a:lnTo>
                    <a:pt x="2491" y="5005"/>
                  </a:lnTo>
                  <a:lnTo>
                    <a:pt x="2491" y="5005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5;p60">
              <a:extLst>
                <a:ext uri="{FF2B5EF4-FFF2-40B4-BE49-F238E27FC236}">
                  <a16:creationId xmlns:a16="http://schemas.microsoft.com/office/drawing/2014/main" id="{027577BF-1A1B-496E-A513-1CD0DA26D0A7}"/>
                </a:ext>
              </a:extLst>
            </p:cNvPr>
            <p:cNvSpPr/>
            <p:nvPr/>
          </p:nvSpPr>
          <p:spPr>
            <a:xfrm>
              <a:off x="4159795" y="2587921"/>
              <a:ext cx="93859" cy="214337"/>
            </a:xfrm>
            <a:custGeom>
              <a:avLst/>
              <a:gdLst/>
              <a:ahLst/>
              <a:cxnLst/>
              <a:rect l="l" t="t" r="r" b="b"/>
              <a:pathLst>
                <a:path w="1488" h="3398" extrusionOk="0">
                  <a:moveTo>
                    <a:pt x="1463" y="1"/>
                  </a:moveTo>
                  <a:lnTo>
                    <a:pt x="1" y="37"/>
                  </a:lnTo>
                  <a:lnTo>
                    <a:pt x="1" y="3397"/>
                  </a:lnTo>
                  <a:lnTo>
                    <a:pt x="73" y="3349"/>
                  </a:lnTo>
                  <a:cubicBezTo>
                    <a:pt x="1197" y="2696"/>
                    <a:pt x="1487" y="2092"/>
                    <a:pt x="146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6;p60">
              <a:extLst>
                <a:ext uri="{FF2B5EF4-FFF2-40B4-BE49-F238E27FC236}">
                  <a16:creationId xmlns:a16="http://schemas.microsoft.com/office/drawing/2014/main" id="{9F17FB38-A3C6-4C6C-8B13-C83E1AB3955E}"/>
                </a:ext>
              </a:extLst>
            </p:cNvPr>
            <p:cNvSpPr/>
            <p:nvPr/>
          </p:nvSpPr>
          <p:spPr>
            <a:xfrm>
              <a:off x="875392" y="1985094"/>
              <a:ext cx="3406500" cy="1930865"/>
            </a:xfrm>
            <a:custGeom>
              <a:avLst/>
              <a:gdLst/>
              <a:ahLst/>
              <a:cxnLst/>
              <a:rect l="l" t="t" r="r" b="b"/>
              <a:pathLst>
                <a:path w="54005" h="30611" extrusionOk="0">
                  <a:moveTo>
                    <a:pt x="36757" y="0"/>
                  </a:moveTo>
                  <a:cubicBezTo>
                    <a:pt x="35536" y="0"/>
                    <a:pt x="34315" y="269"/>
                    <a:pt x="33384" y="807"/>
                  </a:cubicBezTo>
                  <a:lnTo>
                    <a:pt x="1898" y="18974"/>
                  </a:lnTo>
                  <a:cubicBezTo>
                    <a:pt x="37" y="20049"/>
                    <a:pt x="1" y="21814"/>
                    <a:pt x="1862" y="22890"/>
                  </a:cubicBezTo>
                  <a:lnTo>
                    <a:pt x="13912" y="29803"/>
                  </a:lnTo>
                  <a:cubicBezTo>
                    <a:pt x="14843" y="30341"/>
                    <a:pt x="16064" y="30610"/>
                    <a:pt x="17285" y="30610"/>
                  </a:cubicBezTo>
                  <a:cubicBezTo>
                    <a:pt x="18505" y="30610"/>
                    <a:pt x="19726" y="30341"/>
                    <a:pt x="20657" y="29803"/>
                  </a:cubicBezTo>
                  <a:lnTo>
                    <a:pt x="52143" y="11637"/>
                  </a:lnTo>
                  <a:cubicBezTo>
                    <a:pt x="54004" y="10561"/>
                    <a:pt x="54004" y="8808"/>
                    <a:pt x="52143" y="7733"/>
                  </a:cubicBezTo>
                  <a:lnTo>
                    <a:pt x="40129" y="807"/>
                  </a:lnTo>
                  <a:cubicBezTo>
                    <a:pt x="39198" y="269"/>
                    <a:pt x="37977" y="0"/>
                    <a:pt x="36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7;p60">
              <a:extLst>
                <a:ext uri="{FF2B5EF4-FFF2-40B4-BE49-F238E27FC236}">
                  <a16:creationId xmlns:a16="http://schemas.microsoft.com/office/drawing/2014/main" id="{2B1B2EED-6DC9-4585-A49F-7B2750FE0C11}"/>
                </a:ext>
              </a:extLst>
            </p:cNvPr>
            <p:cNvSpPr/>
            <p:nvPr/>
          </p:nvSpPr>
          <p:spPr>
            <a:xfrm>
              <a:off x="1130789" y="2106076"/>
              <a:ext cx="2915505" cy="1683475"/>
            </a:xfrm>
            <a:custGeom>
              <a:avLst/>
              <a:gdLst/>
              <a:ahLst/>
              <a:cxnLst/>
              <a:rect l="l" t="t" r="r" b="b"/>
              <a:pathLst>
                <a:path w="46221" h="26689" extrusionOk="0">
                  <a:moveTo>
                    <a:pt x="29517" y="1"/>
                  </a:moveTo>
                  <a:lnTo>
                    <a:pt x="1" y="17043"/>
                  </a:lnTo>
                  <a:lnTo>
                    <a:pt x="16705" y="26689"/>
                  </a:lnTo>
                  <a:lnTo>
                    <a:pt x="46221" y="9646"/>
                  </a:lnTo>
                  <a:lnTo>
                    <a:pt x="29517" y="1"/>
                  </a:lnTo>
                  <a:close/>
                </a:path>
              </a:pathLst>
            </a:custGeom>
            <a:solidFill>
              <a:srgbClr val="ADC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8;p60">
              <a:extLst>
                <a:ext uri="{FF2B5EF4-FFF2-40B4-BE49-F238E27FC236}">
                  <a16:creationId xmlns:a16="http://schemas.microsoft.com/office/drawing/2014/main" id="{EF22CC89-D179-4DF3-961F-63E9B150AFF7}"/>
                </a:ext>
              </a:extLst>
            </p:cNvPr>
            <p:cNvSpPr/>
            <p:nvPr/>
          </p:nvSpPr>
          <p:spPr>
            <a:xfrm>
              <a:off x="1409840" y="3496735"/>
              <a:ext cx="228025" cy="131958"/>
            </a:xfrm>
            <a:custGeom>
              <a:avLst/>
              <a:gdLst/>
              <a:ahLst/>
              <a:cxnLst/>
              <a:rect l="l" t="t" r="r" b="b"/>
              <a:pathLst>
                <a:path w="3615" h="2092" extrusionOk="0">
                  <a:moveTo>
                    <a:pt x="1813" y="0"/>
                  </a:moveTo>
                  <a:cubicBezTo>
                    <a:pt x="810" y="0"/>
                    <a:pt x="0" y="472"/>
                    <a:pt x="0" y="1052"/>
                  </a:cubicBezTo>
                  <a:cubicBezTo>
                    <a:pt x="0" y="1620"/>
                    <a:pt x="810" y="2091"/>
                    <a:pt x="1813" y="2091"/>
                  </a:cubicBezTo>
                  <a:cubicBezTo>
                    <a:pt x="2805" y="2091"/>
                    <a:pt x="3614" y="1620"/>
                    <a:pt x="3614" y="1052"/>
                  </a:cubicBezTo>
                  <a:cubicBezTo>
                    <a:pt x="3614" y="472"/>
                    <a:pt x="2805" y="0"/>
                    <a:pt x="1813" y="0"/>
                  </a:cubicBezTo>
                  <a:close/>
                </a:path>
              </a:pathLst>
            </a:custGeom>
            <a:solidFill>
              <a:srgbClr val="FFFFFF"/>
            </a:solidFill>
            <a:ln w="3625" cap="flat" cmpd="sng">
              <a:solidFill>
                <a:srgbClr val="80808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9;p60">
              <a:extLst>
                <a:ext uri="{FF2B5EF4-FFF2-40B4-BE49-F238E27FC236}">
                  <a16:creationId xmlns:a16="http://schemas.microsoft.com/office/drawing/2014/main" id="{5FF22AD8-E623-4839-A79A-55F3465E4485}"/>
                </a:ext>
              </a:extLst>
            </p:cNvPr>
            <p:cNvSpPr/>
            <p:nvPr/>
          </p:nvSpPr>
          <p:spPr>
            <a:xfrm>
              <a:off x="3419527" y="2207504"/>
              <a:ext cx="44280" cy="25231"/>
            </a:xfrm>
            <a:custGeom>
              <a:avLst/>
              <a:gdLst/>
              <a:ahLst/>
              <a:cxnLst/>
              <a:rect l="l" t="t" r="r" b="b"/>
              <a:pathLst>
                <a:path w="702" h="400" extrusionOk="0">
                  <a:moveTo>
                    <a:pt x="351" y="0"/>
                  </a:moveTo>
                  <a:cubicBezTo>
                    <a:pt x="157" y="0"/>
                    <a:pt x="0" y="85"/>
                    <a:pt x="0" y="194"/>
                  </a:cubicBezTo>
                  <a:cubicBezTo>
                    <a:pt x="0" y="315"/>
                    <a:pt x="157" y="399"/>
                    <a:pt x="351" y="399"/>
                  </a:cubicBezTo>
                  <a:cubicBezTo>
                    <a:pt x="544" y="399"/>
                    <a:pt x="701" y="315"/>
                    <a:pt x="701" y="194"/>
                  </a:cubicBezTo>
                  <a:cubicBezTo>
                    <a:pt x="701" y="85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60;p60">
              <a:extLst>
                <a:ext uri="{FF2B5EF4-FFF2-40B4-BE49-F238E27FC236}">
                  <a16:creationId xmlns:a16="http://schemas.microsoft.com/office/drawing/2014/main" id="{57D844A4-DD4E-43B1-BEC1-A011CFE4F9BE}"/>
                </a:ext>
              </a:extLst>
            </p:cNvPr>
            <p:cNvSpPr/>
            <p:nvPr/>
          </p:nvSpPr>
          <p:spPr>
            <a:xfrm>
              <a:off x="3532371" y="2273861"/>
              <a:ext cx="220393" cy="125840"/>
            </a:xfrm>
            <a:custGeom>
              <a:avLst/>
              <a:gdLst/>
              <a:ahLst/>
              <a:cxnLst/>
              <a:rect l="l" t="t" r="r" b="b"/>
              <a:pathLst>
                <a:path w="3494" h="1995" extrusionOk="0">
                  <a:moveTo>
                    <a:pt x="224" y="0"/>
                  </a:moveTo>
                  <a:cubicBezTo>
                    <a:pt x="175" y="0"/>
                    <a:pt x="127" y="12"/>
                    <a:pt x="85" y="36"/>
                  </a:cubicBezTo>
                  <a:cubicBezTo>
                    <a:pt x="0" y="60"/>
                    <a:pt x="0" y="169"/>
                    <a:pt x="85" y="206"/>
                  </a:cubicBezTo>
                  <a:lnTo>
                    <a:pt x="3131" y="1958"/>
                  </a:lnTo>
                  <a:cubicBezTo>
                    <a:pt x="3173" y="1982"/>
                    <a:pt x="3221" y="1994"/>
                    <a:pt x="3270" y="1994"/>
                  </a:cubicBezTo>
                  <a:cubicBezTo>
                    <a:pt x="3318" y="1994"/>
                    <a:pt x="3366" y="1982"/>
                    <a:pt x="3409" y="1958"/>
                  </a:cubicBezTo>
                  <a:cubicBezTo>
                    <a:pt x="3493" y="1910"/>
                    <a:pt x="3493" y="1837"/>
                    <a:pt x="3409" y="1801"/>
                  </a:cubicBezTo>
                  <a:lnTo>
                    <a:pt x="363" y="36"/>
                  </a:lnTo>
                  <a:cubicBezTo>
                    <a:pt x="320" y="12"/>
                    <a:pt x="2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61;p60">
              <a:extLst>
                <a:ext uri="{FF2B5EF4-FFF2-40B4-BE49-F238E27FC236}">
                  <a16:creationId xmlns:a16="http://schemas.microsoft.com/office/drawing/2014/main" id="{9ED6ECE7-67D9-41D9-9D2A-1FFBFA07683A}"/>
                </a:ext>
              </a:extLst>
            </p:cNvPr>
            <p:cNvSpPr/>
            <p:nvPr/>
          </p:nvSpPr>
          <p:spPr>
            <a:xfrm>
              <a:off x="3697001" y="2288495"/>
              <a:ext cx="35134" cy="18734"/>
            </a:xfrm>
            <a:custGeom>
              <a:avLst/>
              <a:gdLst/>
              <a:ahLst/>
              <a:cxnLst/>
              <a:rect l="l" t="t" r="r" b="b"/>
              <a:pathLst>
                <a:path w="557" h="297" extrusionOk="0">
                  <a:moveTo>
                    <a:pt x="285" y="1"/>
                  </a:moveTo>
                  <a:cubicBezTo>
                    <a:pt x="224" y="1"/>
                    <a:pt x="164" y="16"/>
                    <a:pt x="110" y="46"/>
                  </a:cubicBezTo>
                  <a:cubicBezTo>
                    <a:pt x="1" y="82"/>
                    <a:pt x="1" y="215"/>
                    <a:pt x="110" y="252"/>
                  </a:cubicBezTo>
                  <a:cubicBezTo>
                    <a:pt x="164" y="282"/>
                    <a:pt x="224" y="297"/>
                    <a:pt x="285" y="297"/>
                  </a:cubicBezTo>
                  <a:cubicBezTo>
                    <a:pt x="345" y="297"/>
                    <a:pt x="406" y="282"/>
                    <a:pt x="460" y="252"/>
                  </a:cubicBezTo>
                  <a:cubicBezTo>
                    <a:pt x="557" y="215"/>
                    <a:pt x="557" y="82"/>
                    <a:pt x="460" y="46"/>
                  </a:cubicBezTo>
                  <a:cubicBezTo>
                    <a:pt x="406" y="16"/>
                    <a:pt x="345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62;p60">
              <a:extLst>
                <a:ext uri="{FF2B5EF4-FFF2-40B4-BE49-F238E27FC236}">
                  <a16:creationId xmlns:a16="http://schemas.microsoft.com/office/drawing/2014/main" id="{1F6E1434-A657-4B2E-ACC1-A7AACD98BA55}"/>
                </a:ext>
              </a:extLst>
            </p:cNvPr>
            <p:cNvSpPr/>
            <p:nvPr/>
          </p:nvSpPr>
          <p:spPr>
            <a:xfrm>
              <a:off x="3292175" y="1867455"/>
              <a:ext cx="63" cy="82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3;p60">
              <a:extLst>
                <a:ext uri="{FF2B5EF4-FFF2-40B4-BE49-F238E27FC236}">
                  <a16:creationId xmlns:a16="http://schemas.microsoft.com/office/drawing/2014/main" id="{8108291E-7F3D-4ED5-9CB0-96D43B1F45C0}"/>
                </a:ext>
              </a:extLst>
            </p:cNvPr>
            <p:cNvSpPr/>
            <p:nvPr/>
          </p:nvSpPr>
          <p:spPr>
            <a:xfrm>
              <a:off x="994354" y="3429621"/>
              <a:ext cx="773898" cy="508594"/>
            </a:xfrm>
            <a:custGeom>
              <a:avLst/>
              <a:gdLst/>
              <a:ahLst/>
              <a:cxnLst/>
              <a:rect l="l" t="t" r="r" b="b"/>
              <a:pathLst>
                <a:path w="12269" h="8063" extrusionOk="0">
                  <a:moveTo>
                    <a:pt x="0" y="1"/>
                  </a:moveTo>
                  <a:lnTo>
                    <a:pt x="0" y="980"/>
                  </a:lnTo>
                  <a:lnTo>
                    <a:pt x="12268" y="8063"/>
                  </a:lnTo>
                  <a:lnTo>
                    <a:pt x="12256" y="70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4;p60">
              <a:extLst>
                <a:ext uri="{FF2B5EF4-FFF2-40B4-BE49-F238E27FC236}">
                  <a16:creationId xmlns:a16="http://schemas.microsoft.com/office/drawing/2014/main" id="{2EEBDB09-AD20-47F1-9E13-6378D6DB5AEC}"/>
                </a:ext>
              </a:extLst>
            </p:cNvPr>
            <p:cNvSpPr/>
            <p:nvPr/>
          </p:nvSpPr>
          <p:spPr>
            <a:xfrm>
              <a:off x="2174519" y="2703857"/>
              <a:ext cx="2010532" cy="1244267"/>
            </a:xfrm>
            <a:custGeom>
              <a:avLst/>
              <a:gdLst/>
              <a:ahLst/>
              <a:cxnLst/>
              <a:rect l="l" t="t" r="r" b="b"/>
              <a:pathLst>
                <a:path w="31874" h="19726" extrusionOk="0">
                  <a:moveTo>
                    <a:pt x="31873" y="0"/>
                  </a:moveTo>
                  <a:lnTo>
                    <a:pt x="0" y="18445"/>
                  </a:lnTo>
                  <a:lnTo>
                    <a:pt x="0" y="19726"/>
                  </a:lnTo>
                  <a:lnTo>
                    <a:pt x="31873" y="1318"/>
                  </a:lnTo>
                  <a:lnTo>
                    <a:pt x="31873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5;p60">
              <a:extLst>
                <a:ext uri="{FF2B5EF4-FFF2-40B4-BE49-F238E27FC236}">
                  <a16:creationId xmlns:a16="http://schemas.microsoft.com/office/drawing/2014/main" id="{47DE8542-173A-4FCB-B153-955145E2D6A6}"/>
                </a:ext>
              </a:extLst>
            </p:cNvPr>
            <p:cNvSpPr/>
            <p:nvPr/>
          </p:nvSpPr>
          <p:spPr>
            <a:xfrm>
              <a:off x="2175276" y="3835206"/>
              <a:ext cx="53427" cy="112152"/>
            </a:xfrm>
            <a:custGeom>
              <a:avLst/>
              <a:gdLst/>
              <a:ahLst/>
              <a:cxnLst/>
              <a:rect l="l" t="t" r="r" b="b"/>
              <a:pathLst>
                <a:path w="847" h="1778" extrusionOk="0">
                  <a:moveTo>
                    <a:pt x="847" y="1"/>
                  </a:moveTo>
                  <a:lnTo>
                    <a:pt x="1" y="497"/>
                  </a:lnTo>
                  <a:lnTo>
                    <a:pt x="1" y="1778"/>
                  </a:lnTo>
                  <a:lnTo>
                    <a:pt x="847" y="1294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6;p60">
              <a:extLst>
                <a:ext uri="{FF2B5EF4-FFF2-40B4-BE49-F238E27FC236}">
                  <a16:creationId xmlns:a16="http://schemas.microsoft.com/office/drawing/2014/main" id="{0A880A7A-8D47-4DFF-BC96-58C9EA49E4A0}"/>
                </a:ext>
              </a:extLst>
            </p:cNvPr>
            <p:cNvSpPr/>
            <p:nvPr/>
          </p:nvSpPr>
          <p:spPr>
            <a:xfrm>
              <a:off x="4126995" y="2700009"/>
              <a:ext cx="58788" cy="119784"/>
            </a:xfrm>
            <a:custGeom>
              <a:avLst/>
              <a:gdLst/>
              <a:ahLst/>
              <a:cxnLst/>
              <a:rect l="l" t="t" r="r" b="b"/>
              <a:pathLst>
                <a:path w="932" h="1899" extrusionOk="0">
                  <a:moveTo>
                    <a:pt x="932" y="1"/>
                  </a:moveTo>
                  <a:lnTo>
                    <a:pt x="1" y="581"/>
                  </a:lnTo>
                  <a:lnTo>
                    <a:pt x="1" y="1898"/>
                  </a:lnTo>
                  <a:lnTo>
                    <a:pt x="932" y="1318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7;p60">
              <a:extLst>
                <a:ext uri="{FF2B5EF4-FFF2-40B4-BE49-F238E27FC236}">
                  <a16:creationId xmlns:a16="http://schemas.microsoft.com/office/drawing/2014/main" id="{43BF3D9D-EE8D-4ADE-984E-DBFBD449D19F}"/>
                </a:ext>
              </a:extLst>
            </p:cNvPr>
            <p:cNvSpPr/>
            <p:nvPr/>
          </p:nvSpPr>
          <p:spPr>
            <a:xfrm>
              <a:off x="3788526" y="2861676"/>
              <a:ext cx="178446" cy="128867"/>
            </a:xfrm>
            <a:custGeom>
              <a:avLst/>
              <a:gdLst/>
              <a:ahLst/>
              <a:cxnLst/>
              <a:rect l="l" t="t" r="r" b="b"/>
              <a:pathLst>
                <a:path w="2829" h="2043" extrusionOk="0">
                  <a:moveTo>
                    <a:pt x="2599" y="0"/>
                  </a:moveTo>
                  <a:cubicBezTo>
                    <a:pt x="2539" y="0"/>
                    <a:pt x="2490" y="24"/>
                    <a:pt x="2442" y="48"/>
                  </a:cubicBezTo>
                  <a:lnTo>
                    <a:pt x="290" y="1293"/>
                  </a:lnTo>
                  <a:cubicBezTo>
                    <a:pt x="121" y="1402"/>
                    <a:pt x="12" y="1583"/>
                    <a:pt x="0" y="1789"/>
                  </a:cubicBezTo>
                  <a:cubicBezTo>
                    <a:pt x="0" y="1958"/>
                    <a:pt x="109" y="2043"/>
                    <a:pt x="218" y="2043"/>
                  </a:cubicBezTo>
                  <a:cubicBezTo>
                    <a:pt x="266" y="2043"/>
                    <a:pt x="327" y="2019"/>
                    <a:pt x="375" y="1994"/>
                  </a:cubicBezTo>
                  <a:lnTo>
                    <a:pt x="2514" y="749"/>
                  </a:lnTo>
                  <a:cubicBezTo>
                    <a:pt x="2696" y="641"/>
                    <a:pt x="2792" y="459"/>
                    <a:pt x="2804" y="254"/>
                  </a:cubicBezTo>
                  <a:cubicBezTo>
                    <a:pt x="2829" y="121"/>
                    <a:pt x="2732" y="12"/>
                    <a:pt x="259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68;p60">
              <a:extLst>
                <a:ext uri="{FF2B5EF4-FFF2-40B4-BE49-F238E27FC236}">
                  <a16:creationId xmlns:a16="http://schemas.microsoft.com/office/drawing/2014/main" id="{C43D11C5-D0B8-4430-A2C7-34E49863ACF9}"/>
                </a:ext>
              </a:extLst>
            </p:cNvPr>
            <p:cNvSpPr/>
            <p:nvPr/>
          </p:nvSpPr>
          <p:spPr>
            <a:xfrm>
              <a:off x="3800699" y="2870569"/>
              <a:ext cx="167786" cy="119532"/>
            </a:xfrm>
            <a:custGeom>
              <a:avLst/>
              <a:gdLst/>
              <a:ahLst/>
              <a:cxnLst/>
              <a:rect l="l" t="t" r="r" b="b"/>
              <a:pathLst>
                <a:path w="2660" h="1895" extrusionOk="0">
                  <a:moveTo>
                    <a:pt x="2509" y="0"/>
                  </a:moveTo>
                  <a:cubicBezTo>
                    <a:pt x="2471" y="0"/>
                    <a:pt x="2434" y="12"/>
                    <a:pt x="2406" y="40"/>
                  </a:cubicBezTo>
                  <a:lnTo>
                    <a:pt x="254" y="1273"/>
                  </a:lnTo>
                  <a:cubicBezTo>
                    <a:pt x="109" y="1370"/>
                    <a:pt x="13" y="1539"/>
                    <a:pt x="1" y="1708"/>
                  </a:cubicBezTo>
                  <a:cubicBezTo>
                    <a:pt x="1" y="1781"/>
                    <a:pt x="25" y="1841"/>
                    <a:pt x="73" y="1878"/>
                  </a:cubicBezTo>
                  <a:cubicBezTo>
                    <a:pt x="100" y="1888"/>
                    <a:pt x="130" y="1894"/>
                    <a:pt x="159" y="1894"/>
                  </a:cubicBezTo>
                  <a:cubicBezTo>
                    <a:pt x="194" y="1894"/>
                    <a:pt x="228" y="1885"/>
                    <a:pt x="254" y="1865"/>
                  </a:cubicBezTo>
                  <a:lnTo>
                    <a:pt x="2406" y="620"/>
                  </a:lnTo>
                  <a:cubicBezTo>
                    <a:pt x="2551" y="524"/>
                    <a:pt x="2648" y="355"/>
                    <a:pt x="2660" y="185"/>
                  </a:cubicBezTo>
                  <a:cubicBezTo>
                    <a:pt x="2660" y="125"/>
                    <a:pt x="2636" y="52"/>
                    <a:pt x="2587" y="16"/>
                  </a:cubicBezTo>
                  <a:cubicBezTo>
                    <a:pt x="2562" y="6"/>
                    <a:pt x="2535" y="0"/>
                    <a:pt x="2509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69;p60">
              <a:extLst>
                <a:ext uri="{FF2B5EF4-FFF2-40B4-BE49-F238E27FC236}">
                  <a16:creationId xmlns:a16="http://schemas.microsoft.com/office/drawing/2014/main" id="{44B058FA-88CC-45D7-9147-89149857950A}"/>
                </a:ext>
              </a:extLst>
            </p:cNvPr>
            <p:cNvSpPr/>
            <p:nvPr/>
          </p:nvSpPr>
          <p:spPr>
            <a:xfrm>
              <a:off x="3801456" y="2870696"/>
              <a:ext cx="167029" cy="119469"/>
            </a:xfrm>
            <a:custGeom>
              <a:avLst/>
              <a:gdLst/>
              <a:ahLst/>
              <a:cxnLst/>
              <a:rect l="l" t="t" r="r" b="b"/>
              <a:pathLst>
                <a:path w="2648" h="1894" extrusionOk="0">
                  <a:moveTo>
                    <a:pt x="2514" y="0"/>
                  </a:moveTo>
                  <a:cubicBezTo>
                    <a:pt x="2479" y="0"/>
                    <a:pt x="2438" y="13"/>
                    <a:pt x="2394" y="38"/>
                  </a:cubicBezTo>
                  <a:lnTo>
                    <a:pt x="255" y="1271"/>
                  </a:lnTo>
                  <a:cubicBezTo>
                    <a:pt x="97" y="1368"/>
                    <a:pt x="13" y="1537"/>
                    <a:pt x="1" y="1706"/>
                  </a:cubicBezTo>
                  <a:cubicBezTo>
                    <a:pt x="1" y="1828"/>
                    <a:pt x="57" y="1894"/>
                    <a:pt x="143" y="1894"/>
                  </a:cubicBezTo>
                  <a:cubicBezTo>
                    <a:pt x="176" y="1894"/>
                    <a:pt x="214" y="1884"/>
                    <a:pt x="255" y="1863"/>
                  </a:cubicBezTo>
                  <a:lnTo>
                    <a:pt x="2394" y="618"/>
                  </a:lnTo>
                  <a:cubicBezTo>
                    <a:pt x="2551" y="522"/>
                    <a:pt x="2636" y="365"/>
                    <a:pt x="2648" y="183"/>
                  </a:cubicBezTo>
                  <a:cubicBezTo>
                    <a:pt x="2648" y="65"/>
                    <a:pt x="2595" y="0"/>
                    <a:pt x="251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70;p60">
              <a:extLst>
                <a:ext uri="{FF2B5EF4-FFF2-40B4-BE49-F238E27FC236}">
                  <a16:creationId xmlns:a16="http://schemas.microsoft.com/office/drawing/2014/main" id="{80390614-37E9-45EA-B611-F2719AFF41B3}"/>
                </a:ext>
              </a:extLst>
            </p:cNvPr>
            <p:cNvSpPr/>
            <p:nvPr/>
          </p:nvSpPr>
          <p:spPr>
            <a:xfrm>
              <a:off x="2798158" y="3385783"/>
              <a:ext cx="264610" cy="172454"/>
            </a:xfrm>
            <a:custGeom>
              <a:avLst/>
              <a:gdLst/>
              <a:ahLst/>
              <a:cxnLst/>
              <a:rect l="l" t="t" r="r" b="b"/>
              <a:pathLst>
                <a:path w="4195" h="2734" extrusionOk="0">
                  <a:moveTo>
                    <a:pt x="4074" y="0"/>
                  </a:moveTo>
                  <a:cubicBezTo>
                    <a:pt x="4045" y="0"/>
                    <a:pt x="4012" y="10"/>
                    <a:pt x="3977" y="31"/>
                  </a:cubicBezTo>
                  <a:lnTo>
                    <a:pt x="218" y="2207"/>
                  </a:lnTo>
                  <a:cubicBezTo>
                    <a:pt x="97" y="2291"/>
                    <a:pt x="13" y="2424"/>
                    <a:pt x="0" y="2581"/>
                  </a:cubicBezTo>
                  <a:cubicBezTo>
                    <a:pt x="0" y="2675"/>
                    <a:pt x="49" y="2733"/>
                    <a:pt x="120" y="2733"/>
                  </a:cubicBezTo>
                  <a:cubicBezTo>
                    <a:pt x="149" y="2733"/>
                    <a:pt x="183" y="2723"/>
                    <a:pt x="218" y="2702"/>
                  </a:cubicBezTo>
                  <a:lnTo>
                    <a:pt x="3977" y="539"/>
                  </a:lnTo>
                  <a:cubicBezTo>
                    <a:pt x="4110" y="454"/>
                    <a:pt x="4195" y="309"/>
                    <a:pt x="4195" y="164"/>
                  </a:cubicBezTo>
                  <a:cubicBezTo>
                    <a:pt x="4195" y="61"/>
                    <a:pt x="4146" y="0"/>
                    <a:pt x="4074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71;p60">
              <a:extLst>
                <a:ext uri="{FF2B5EF4-FFF2-40B4-BE49-F238E27FC236}">
                  <a16:creationId xmlns:a16="http://schemas.microsoft.com/office/drawing/2014/main" id="{48D3BC15-13F7-4DED-BA54-D872813EE7F5}"/>
                </a:ext>
              </a:extLst>
            </p:cNvPr>
            <p:cNvSpPr/>
            <p:nvPr/>
          </p:nvSpPr>
          <p:spPr>
            <a:xfrm>
              <a:off x="2809575" y="3534834"/>
              <a:ext cx="7695" cy="10597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93" y="1"/>
                  </a:moveTo>
                  <a:cubicBezTo>
                    <a:pt x="84" y="1"/>
                    <a:pt x="73" y="5"/>
                    <a:pt x="61" y="13"/>
                  </a:cubicBezTo>
                  <a:cubicBezTo>
                    <a:pt x="25" y="37"/>
                    <a:pt x="1" y="73"/>
                    <a:pt x="1" y="122"/>
                  </a:cubicBezTo>
                  <a:cubicBezTo>
                    <a:pt x="1" y="148"/>
                    <a:pt x="13" y="168"/>
                    <a:pt x="34" y="168"/>
                  </a:cubicBezTo>
                  <a:cubicBezTo>
                    <a:pt x="42" y="168"/>
                    <a:pt x="51" y="165"/>
                    <a:pt x="61" y="158"/>
                  </a:cubicBezTo>
                  <a:cubicBezTo>
                    <a:pt x="97" y="134"/>
                    <a:pt x="122" y="97"/>
                    <a:pt x="122" y="49"/>
                  </a:cubicBezTo>
                  <a:cubicBezTo>
                    <a:pt x="122" y="17"/>
                    <a:pt x="111" y="1"/>
                    <a:pt x="93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72;p60">
              <a:extLst>
                <a:ext uri="{FF2B5EF4-FFF2-40B4-BE49-F238E27FC236}">
                  <a16:creationId xmlns:a16="http://schemas.microsoft.com/office/drawing/2014/main" id="{07089CDD-A4E9-4FD6-A29E-C5756B6F46B9}"/>
                </a:ext>
              </a:extLst>
            </p:cNvPr>
            <p:cNvSpPr/>
            <p:nvPr/>
          </p:nvSpPr>
          <p:spPr>
            <a:xfrm>
              <a:off x="1130789" y="2106076"/>
              <a:ext cx="2915505" cy="1684232"/>
            </a:xfrm>
            <a:custGeom>
              <a:avLst/>
              <a:gdLst/>
              <a:ahLst/>
              <a:cxnLst/>
              <a:rect l="l" t="t" r="r" b="b"/>
              <a:pathLst>
                <a:path w="46221" h="26701" extrusionOk="0">
                  <a:moveTo>
                    <a:pt x="29517" y="1"/>
                  </a:moveTo>
                  <a:lnTo>
                    <a:pt x="1" y="17043"/>
                  </a:lnTo>
                  <a:lnTo>
                    <a:pt x="16705" y="26701"/>
                  </a:lnTo>
                  <a:lnTo>
                    <a:pt x="46221" y="9646"/>
                  </a:lnTo>
                  <a:lnTo>
                    <a:pt x="29517" y="1"/>
                  </a:lnTo>
                  <a:close/>
                </a:path>
              </a:pathLst>
            </a:custGeom>
            <a:solidFill>
              <a:srgbClr val="D4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73;p60">
              <a:extLst>
                <a:ext uri="{FF2B5EF4-FFF2-40B4-BE49-F238E27FC236}">
                  <a16:creationId xmlns:a16="http://schemas.microsoft.com/office/drawing/2014/main" id="{742C208C-1357-46B5-AC57-CD8E83B4029C}"/>
                </a:ext>
              </a:extLst>
            </p:cNvPr>
            <p:cNvSpPr/>
            <p:nvPr/>
          </p:nvSpPr>
          <p:spPr>
            <a:xfrm>
              <a:off x="2925447" y="2106076"/>
              <a:ext cx="1120824" cy="647364"/>
            </a:xfrm>
            <a:custGeom>
              <a:avLst/>
              <a:gdLst/>
              <a:ahLst/>
              <a:cxnLst/>
              <a:rect l="l" t="t" r="r" b="b"/>
              <a:pathLst>
                <a:path w="17769" h="10263" extrusionOk="0">
                  <a:moveTo>
                    <a:pt x="1065" y="1"/>
                  </a:moveTo>
                  <a:lnTo>
                    <a:pt x="1" y="617"/>
                  </a:lnTo>
                  <a:lnTo>
                    <a:pt x="16717" y="10263"/>
                  </a:lnTo>
                  <a:lnTo>
                    <a:pt x="17769" y="9646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74;p60">
              <a:extLst>
                <a:ext uri="{FF2B5EF4-FFF2-40B4-BE49-F238E27FC236}">
                  <a16:creationId xmlns:a16="http://schemas.microsoft.com/office/drawing/2014/main" id="{122994FA-1297-423D-BB88-41FC68E9F836}"/>
                </a:ext>
              </a:extLst>
            </p:cNvPr>
            <p:cNvSpPr/>
            <p:nvPr/>
          </p:nvSpPr>
          <p:spPr>
            <a:xfrm>
              <a:off x="2733379" y="2144994"/>
              <a:ext cx="1246601" cy="719020"/>
            </a:xfrm>
            <a:custGeom>
              <a:avLst/>
              <a:gdLst/>
              <a:ahLst/>
              <a:cxnLst/>
              <a:rect l="l" t="t" r="r" b="b"/>
              <a:pathLst>
                <a:path w="19763" h="11399" extrusionOk="0">
                  <a:moveTo>
                    <a:pt x="3046" y="0"/>
                  </a:moveTo>
                  <a:lnTo>
                    <a:pt x="0" y="1753"/>
                  </a:lnTo>
                  <a:lnTo>
                    <a:pt x="16716" y="11398"/>
                  </a:lnTo>
                  <a:lnTo>
                    <a:pt x="19762" y="9646"/>
                  </a:lnTo>
                  <a:lnTo>
                    <a:pt x="30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75;p60">
              <a:extLst>
                <a:ext uri="{FF2B5EF4-FFF2-40B4-BE49-F238E27FC236}">
                  <a16:creationId xmlns:a16="http://schemas.microsoft.com/office/drawing/2014/main" id="{6673217D-BC76-4D45-ADE1-7040C200CA08}"/>
                </a:ext>
              </a:extLst>
            </p:cNvPr>
            <p:cNvSpPr/>
            <p:nvPr/>
          </p:nvSpPr>
          <p:spPr>
            <a:xfrm>
              <a:off x="2520621" y="2366836"/>
              <a:ext cx="1075093" cy="620683"/>
            </a:xfrm>
            <a:custGeom>
              <a:avLst/>
              <a:gdLst/>
              <a:ahLst/>
              <a:cxnLst/>
              <a:rect l="l" t="t" r="r" b="b"/>
              <a:pathLst>
                <a:path w="17044" h="9840" extrusionOk="0">
                  <a:moveTo>
                    <a:pt x="327" y="1"/>
                  </a:moveTo>
                  <a:lnTo>
                    <a:pt x="1" y="194"/>
                  </a:lnTo>
                  <a:lnTo>
                    <a:pt x="16705" y="9839"/>
                  </a:lnTo>
                  <a:lnTo>
                    <a:pt x="17043" y="9646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76;p60">
              <a:extLst>
                <a:ext uri="{FF2B5EF4-FFF2-40B4-BE49-F238E27FC236}">
                  <a16:creationId xmlns:a16="http://schemas.microsoft.com/office/drawing/2014/main" id="{9A606136-D106-487F-A350-F4E3DE67A3E3}"/>
                </a:ext>
              </a:extLst>
            </p:cNvPr>
            <p:cNvSpPr/>
            <p:nvPr/>
          </p:nvSpPr>
          <p:spPr>
            <a:xfrm>
              <a:off x="2265223" y="2513995"/>
              <a:ext cx="1075093" cy="620683"/>
            </a:xfrm>
            <a:custGeom>
              <a:avLst/>
              <a:gdLst/>
              <a:ahLst/>
              <a:cxnLst/>
              <a:rect l="l" t="t" r="r" b="b"/>
              <a:pathLst>
                <a:path w="17044" h="9840" extrusionOk="0">
                  <a:moveTo>
                    <a:pt x="339" y="0"/>
                  </a:moveTo>
                  <a:lnTo>
                    <a:pt x="1" y="194"/>
                  </a:lnTo>
                  <a:lnTo>
                    <a:pt x="16705" y="9839"/>
                  </a:lnTo>
                  <a:lnTo>
                    <a:pt x="17043" y="9646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77;p60">
              <a:extLst>
                <a:ext uri="{FF2B5EF4-FFF2-40B4-BE49-F238E27FC236}">
                  <a16:creationId xmlns:a16="http://schemas.microsoft.com/office/drawing/2014/main" id="{F6BF1005-6780-4B8C-AF12-80EBFA71E3C3}"/>
                </a:ext>
              </a:extLst>
            </p:cNvPr>
            <p:cNvSpPr/>
            <p:nvPr/>
          </p:nvSpPr>
          <p:spPr>
            <a:xfrm>
              <a:off x="1999923" y="2667209"/>
              <a:ext cx="1075093" cy="620683"/>
            </a:xfrm>
            <a:custGeom>
              <a:avLst/>
              <a:gdLst/>
              <a:ahLst/>
              <a:cxnLst/>
              <a:rect l="l" t="t" r="r" b="b"/>
              <a:pathLst>
                <a:path w="17044" h="9840" extrusionOk="0">
                  <a:moveTo>
                    <a:pt x="339" y="1"/>
                  </a:moveTo>
                  <a:lnTo>
                    <a:pt x="1" y="194"/>
                  </a:lnTo>
                  <a:lnTo>
                    <a:pt x="16705" y="9840"/>
                  </a:lnTo>
                  <a:lnTo>
                    <a:pt x="17043" y="964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78;p60">
              <a:extLst>
                <a:ext uri="{FF2B5EF4-FFF2-40B4-BE49-F238E27FC236}">
                  <a16:creationId xmlns:a16="http://schemas.microsoft.com/office/drawing/2014/main" id="{2BCD0277-8A27-45D8-9426-759078CD6796}"/>
                </a:ext>
              </a:extLst>
            </p:cNvPr>
            <p:cNvSpPr/>
            <p:nvPr/>
          </p:nvSpPr>
          <p:spPr>
            <a:xfrm>
              <a:off x="1393819" y="3233704"/>
              <a:ext cx="115180" cy="66358"/>
            </a:xfrm>
            <a:custGeom>
              <a:avLst/>
              <a:gdLst/>
              <a:ahLst/>
              <a:cxnLst/>
              <a:rect l="l" t="t" r="r" b="b"/>
              <a:pathLst>
                <a:path w="1826" h="1052" extrusionOk="0">
                  <a:moveTo>
                    <a:pt x="919" y="0"/>
                  </a:moveTo>
                  <a:cubicBezTo>
                    <a:pt x="412" y="0"/>
                    <a:pt x="1" y="242"/>
                    <a:pt x="1" y="532"/>
                  </a:cubicBezTo>
                  <a:cubicBezTo>
                    <a:pt x="1" y="822"/>
                    <a:pt x="412" y="1052"/>
                    <a:pt x="919" y="1052"/>
                  </a:cubicBezTo>
                  <a:cubicBezTo>
                    <a:pt x="1415" y="1052"/>
                    <a:pt x="1826" y="822"/>
                    <a:pt x="1826" y="532"/>
                  </a:cubicBezTo>
                  <a:cubicBezTo>
                    <a:pt x="1826" y="242"/>
                    <a:pt x="1415" y="0"/>
                    <a:pt x="919" y="0"/>
                  </a:cubicBezTo>
                  <a:close/>
                </a:path>
              </a:pathLst>
            </a:custGeom>
            <a:solidFill>
              <a:srgbClr val="FDE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79;p60">
              <a:extLst>
                <a:ext uri="{FF2B5EF4-FFF2-40B4-BE49-F238E27FC236}">
                  <a16:creationId xmlns:a16="http://schemas.microsoft.com/office/drawing/2014/main" id="{FB0DB9B4-6010-4FDF-BD8A-CA57D2111D17}"/>
                </a:ext>
              </a:extLst>
            </p:cNvPr>
            <p:cNvSpPr/>
            <p:nvPr/>
          </p:nvSpPr>
          <p:spPr>
            <a:xfrm>
              <a:off x="1406813" y="3245121"/>
              <a:ext cx="83893" cy="44848"/>
            </a:xfrm>
            <a:custGeom>
              <a:avLst/>
              <a:gdLst/>
              <a:ahLst/>
              <a:cxnLst/>
              <a:rect l="l" t="t" r="r" b="b"/>
              <a:pathLst>
                <a:path w="1330" h="711" extrusionOk="0">
                  <a:moveTo>
                    <a:pt x="338" y="1"/>
                  </a:moveTo>
                  <a:cubicBezTo>
                    <a:pt x="302" y="13"/>
                    <a:pt x="278" y="25"/>
                    <a:pt x="254" y="49"/>
                  </a:cubicBezTo>
                  <a:cubicBezTo>
                    <a:pt x="0" y="194"/>
                    <a:pt x="24" y="448"/>
                    <a:pt x="302" y="593"/>
                  </a:cubicBezTo>
                  <a:cubicBezTo>
                    <a:pt x="453" y="672"/>
                    <a:pt x="616" y="711"/>
                    <a:pt x="780" y="711"/>
                  </a:cubicBezTo>
                  <a:cubicBezTo>
                    <a:pt x="943" y="711"/>
                    <a:pt x="1106" y="672"/>
                    <a:pt x="1257" y="593"/>
                  </a:cubicBezTo>
                  <a:cubicBezTo>
                    <a:pt x="1281" y="569"/>
                    <a:pt x="1305" y="557"/>
                    <a:pt x="1330" y="533"/>
                  </a:cubicBezTo>
                  <a:cubicBezTo>
                    <a:pt x="1197" y="424"/>
                    <a:pt x="1064" y="315"/>
                    <a:pt x="907" y="242"/>
                  </a:cubicBezTo>
                  <a:cubicBezTo>
                    <a:pt x="725" y="146"/>
                    <a:pt x="532" y="61"/>
                    <a:pt x="338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80;p60">
              <a:extLst>
                <a:ext uri="{FF2B5EF4-FFF2-40B4-BE49-F238E27FC236}">
                  <a16:creationId xmlns:a16="http://schemas.microsoft.com/office/drawing/2014/main" id="{326ECD12-510C-4F11-B4AB-818E2D538962}"/>
                </a:ext>
              </a:extLst>
            </p:cNvPr>
            <p:cNvSpPr/>
            <p:nvPr/>
          </p:nvSpPr>
          <p:spPr>
            <a:xfrm>
              <a:off x="1410597" y="3262656"/>
              <a:ext cx="53427" cy="27249"/>
            </a:xfrm>
            <a:custGeom>
              <a:avLst/>
              <a:gdLst/>
              <a:ahLst/>
              <a:cxnLst/>
              <a:rect l="l" t="t" r="r" b="b"/>
              <a:pathLst>
                <a:path w="847" h="432" extrusionOk="0">
                  <a:moveTo>
                    <a:pt x="25" y="1"/>
                  </a:moveTo>
                  <a:cubicBezTo>
                    <a:pt x="0" y="122"/>
                    <a:pt x="73" y="230"/>
                    <a:pt x="242" y="327"/>
                  </a:cubicBezTo>
                  <a:cubicBezTo>
                    <a:pt x="386" y="394"/>
                    <a:pt x="554" y="431"/>
                    <a:pt x="720" y="431"/>
                  </a:cubicBezTo>
                  <a:cubicBezTo>
                    <a:pt x="762" y="431"/>
                    <a:pt x="805" y="429"/>
                    <a:pt x="847" y="424"/>
                  </a:cubicBezTo>
                  <a:cubicBezTo>
                    <a:pt x="786" y="303"/>
                    <a:pt x="689" y="194"/>
                    <a:pt x="569" y="146"/>
                  </a:cubicBezTo>
                  <a:cubicBezTo>
                    <a:pt x="399" y="49"/>
                    <a:pt x="206" y="1"/>
                    <a:pt x="25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81;p60">
              <a:extLst>
                <a:ext uri="{FF2B5EF4-FFF2-40B4-BE49-F238E27FC236}">
                  <a16:creationId xmlns:a16="http://schemas.microsoft.com/office/drawing/2014/main" id="{A61A9143-2418-40E0-B09C-4AA2B3FBB0C2}"/>
                </a:ext>
              </a:extLst>
            </p:cNvPr>
            <p:cNvSpPr/>
            <p:nvPr/>
          </p:nvSpPr>
          <p:spPr>
            <a:xfrm>
              <a:off x="1481496" y="3260385"/>
              <a:ext cx="20626" cy="12994"/>
            </a:xfrm>
            <a:custGeom>
              <a:avLst/>
              <a:gdLst/>
              <a:ahLst/>
              <a:cxnLst/>
              <a:rect l="l" t="t" r="r" b="b"/>
              <a:pathLst>
                <a:path w="327" h="206" extrusionOk="0">
                  <a:moveTo>
                    <a:pt x="13" y="0"/>
                  </a:moveTo>
                  <a:cubicBezTo>
                    <a:pt x="1" y="0"/>
                    <a:pt x="1" y="13"/>
                    <a:pt x="13" y="25"/>
                  </a:cubicBezTo>
                  <a:lnTo>
                    <a:pt x="206" y="194"/>
                  </a:lnTo>
                  <a:cubicBezTo>
                    <a:pt x="218" y="206"/>
                    <a:pt x="242" y="206"/>
                    <a:pt x="254" y="206"/>
                  </a:cubicBezTo>
                  <a:cubicBezTo>
                    <a:pt x="254" y="194"/>
                    <a:pt x="266" y="182"/>
                    <a:pt x="254" y="182"/>
                  </a:cubicBezTo>
                  <a:lnTo>
                    <a:pt x="109" y="49"/>
                  </a:lnTo>
                  <a:lnTo>
                    <a:pt x="279" y="85"/>
                  </a:lnTo>
                  <a:cubicBezTo>
                    <a:pt x="283" y="89"/>
                    <a:pt x="287" y="90"/>
                    <a:pt x="291" y="90"/>
                  </a:cubicBezTo>
                  <a:cubicBezTo>
                    <a:pt x="299" y="90"/>
                    <a:pt x="307" y="85"/>
                    <a:pt x="315" y="85"/>
                  </a:cubicBezTo>
                  <a:cubicBezTo>
                    <a:pt x="327" y="73"/>
                    <a:pt x="315" y="61"/>
                    <a:pt x="303" y="61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82;p60">
              <a:extLst>
                <a:ext uri="{FF2B5EF4-FFF2-40B4-BE49-F238E27FC236}">
                  <a16:creationId xmlns:a16="http://schemas.microsoft.com/office/drawing/2014/main" id="{513C2A4B-CC1E-4A0A-BE49-99210C87F448}"/>
                </a:ext>
              </a:extLst>
            </p:cNvPr>
            <p:cNvSpPr/>
            <p:nvPr/>
          </p:nvSpPr>
          <p:spPr>
            <a:xfrm>
              <a:off x="1438036" y="3238245"/>
              <a:ext cx="23717" cy="11543"/>
            </a:xfrm>
            <a:custGeom>
              <a:avLst/>
              <a:gdLst/>
              <a:ahLst/>
              <a:cxnLst/>
              <a:rect l="l" t="t" r="r" b="b"/>
              <a:pathLst>
                <a:path w="376" h="183" extrusionOk="0">
                  <a:moveTo>
                    <a:pt x="218" y="1"/>
                  </a:moveTo>
                  <a:cubicBezTo>
                    <a:pt x="206" y="13"/>
                    <a:pt x="194" y="13"/>
                    <a:pt x="206" y="25"/>
                  </a:cubicBezTo>
                  <a:lnTo>
                    <a:pt x="291" y="122"/>
                  </a:lnTo>
                  <a:lnTo>
                    <a:pt x="49" y="49"/>
                  </a:lnTo>
                  <a:cubicBezTo>
                    <a:pt x="43" y="43"/>
                    <a:pt x="37" y="40"/>
                    <a:pt x="31" y="40"/>
                  </a:cubicBezTo>
                  <a:cubicBezTo>
                    <a:pt x="25" y="40"/>
                    <a:pt x="19" y="43"/>
                    <a:pt x="13" y="49"/>
                  </a:cubicBezTo>
                  <a:cubicBezTo>
                    <a:pt x="1" y="49"/>
                    <a:pt x="1" y="73"/>
                    <a:pt x="13" y="73"/>
                  </a:cubicBezTo>
                  <a:lnTo>
                    <a:pt x="25" y="86"/>
                  </a:lnTo>
                  <a:lnTo>
                    <a:pt x="339" y="182"/>
                  </a:lnTo>
                  <a:lnTo>
                    <a:pt x="375" y="182"/>
                  </a:lnTo>
                  <a:lnTo>
                    <a:pt x="375" y="158"/>
                  </a:lnTo>
                  <a:lnTo>
                    <a:pt x="254" y="13"/>
                  </a:lnTo>
                  <a:cubicBezTo>
                    <a:pt x="242" y="1"/>
                    <a:pt x="230" y="1"/>
                    <a:pt x="218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83;p60">
              <a:extLst>
                <a:ext uri="{FF2B5EF4-FFF2-40B4-BE49-F238E27FC236}">
                  <a16:creationId xmlns:a16="http://schemas.microsoft.com/office/drawing/2014/main" id="{5081A34E-ABC3-4A0B-B639-B3A0012F0F83}"/>
                </a:ext>
              </a:extLst>
            </p:cNvPr>
            <p:cNvSpPr/>
            <p:nvPr/>
          </p:nvSpPr>
          <p:spPr>
            <a:xfrm>
              <a:off x="1302358" y="3183558"/>
              <a:ext cx="122812" cy="65285"/>
            </a:xfrm>
            <a:custGeom>
              <a:avLst/>
              <a:gdLst/>
              <a:ahLst/>
              <a:cxnLst/>
              <a:rect l="l" t="t" r="r" b="b"/>
              <a:pathLst>
                <a:path w="1947" h="1035" extrusionOk="0">
                  <a:moveTo>
                    <a:pt x="972" y="1"/>
                  </a:moveTo>
                  <a:cubicBezTo>
                    <a:pt x="756" y="1"/>
                    <a:pt x="538" y="52"/>
                    <a:pt x="339" y="155"/>
                  </a:cubicBezTo>
                  <a:cubicBezTo>
                    <a:pt x="0" y="360"/>
                    <a:pt x="0" y="687"/>
                    <a:pt x="339" y="880"/>
                  </a:cubicBezTo>
                  <a:cubicBezTo>
                    <a:pt x="538" y="983"/>
                    <a:pt x="756" y="1034"/>
                    <a:pt x="972" y="1034"/>
                  </a:cubicBezTo>
                  <a:cubicBezTo>
                    <a:pt x="1188" y="1034"/>
                    <a:pt x="1402" y="983"/>
                    <a:pt x="1596" y="880"/>
                  </a:cubicBezTo>
                  <a:cubicBezTo>
                    <a:pt x="1946" y="675"/>
                    <a:pt x="1946" y="348"/>
                    <a:pt x="1596" y="155"/>
                  </a:cubicBezTo>
                  <a:cubicBezTo>
                    <a:pt x="1402" y="52"/>
                    <a:pt x="1188" y="1"/>
                    <a:pt x="972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84;p60">
              <a:extLst>
                <a:ext uri="{FF2B5EF4-FFF2-40B4-BE49-F238E27FC236}">
                  <a16:creationId xmlns:a16="http://schemas.microsoft.com/office/drawing/2014/main" id="{1C8CF103-FC9A-44F7-8BF5-FC1F2FDCEE06}"/>
                </a:ext>
              </a:extLst>
            </p:cNvPr>
            <p:cNvSpPr/>
            <p:nvPr/>
          </p:nvSpPr>
          <p:spPr>
            <a:xfrm>
              <a:off x="1335851" y="3195101"/>
              <a:ext cx="72539" cy="37405"/>
            </a:xfrm>
            <a:custGeom>
              <a:avLst/>
              <a:gdLst/>
              <a:ahLst/>
              <a:cxnLst/>
              <a:rect l="l" t="t" r="r" b="b"/>
              <a:pathLst>
                <a:path w="1150" h="593" extrusionOk="0">
                  <a:moveTo>
                    <a:pt x="360" y="0"/>
                  </a:moveTo>
                  <a:cubicBezTo>
                    <a:pt x="179" y="0"/>
                    <a:pt x="13" y="115"/>
                    <a:pt x="13" y="274"/>
                  </a:cubicBezTo>
                  <a:cubicBezTo>
                    <a:pt x="1" y="371"/>
                    <a:pt x="25" y="467"/>
                    <a:pt x="73" y="552"/>
                  </a:cubicBezTo>
                  <a:cubicBezTo>
                    <a:pt x="200" y="579"/>
                    <a:pt x="321" y="593"/>
                    <a:pt x="444" y="593"/>
                  </a:cubicBezTo>
                  <a:cubicBezTo>
                    <a:pt x="485" y="593"/>
                    <a:pt x="527" y="591"/>
                    <a:pt x="569" y="588"/>
                  </a:cubicBezTo>
                  <a:cubicBezTo>
                    <a:pt x="920" y="588"/>
                    <a:pt x="1149" y="419"/>
                    <a:pt x="992" y="298"/>
                  </a:cubicBezTo>
                  <a:cubicBezTo>
                    <a:pt x="916" y="248"/>
                    <a:pt x="829" y="226"/>
                    <a:pt x="737" y="226"/>
                  </a:cubicBezTo>
                  <a:cubicBezTo>
                    <a:pt x="698" y="226"/>
                    <a:pt x="658" y="230"/>
                    <a:pt x="617" y="238"/>
                  </a:cubicBezTo>
                  <a:cubicBezTo>
                    <a:pt x="642" y="201"/>
                    <a:pt x="678" y="93"/>
                    <a:pt x="521" y="32"/>
                  </a:cubicBezTo>
                  <a:cubicBezTo>
                    <a:pt x="468" y="10"/>
                    <a:pt x="413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85;p60">
              <a:extLst>
                <a:ext uri="{FF2B5EF4-FFF2-40B4-BE49-F238E27FC236}">
                  <a16:creationId xmlns:a16="http://schemas.microsoft.com/office/drawing/2014/main" id="{8845B13E-90C6-4A0A-939F-F220E8676D78}"/>
                </a:ext>
              </a:extLst>
            </p:cNvPr>
            <p:cNvSpPr/>
            <p:nvPr/>
          </p:nvSpPr>
          <p:spPr>
            <a:xfrm>
              <a:off x="1210077" y="3131330"/>
              <a:ext cx="127417" cy="66042"/>
            </a:xfrm>
            <a:custGeom>
              <a:avLst/>
              <a:gdLst/>
              <a:ahLst/>
              <a:cxnLst/>
              <a:rect l="l" t="t" r="r" b="b"/>
              <a:pathLst>
                <a:path w="2020" h="1047" extrusionOk="0">
                  <a:moveTo>
                    <a:pt x="1013" y="0"/>
                  </a:moveTo>
                  <a:cubicBezTo>
                    <a:pt x="806" y="0"/>
                    <a:pt x="599" y="46"/>
                    <a:pt x="412" y="137"/>
                  </a:cubicBezTo>
                  <a:cubicBezTo>
                    <a:pt x="37" y="330"/>
                    <a:pt x="1" y="656"/>
                    <a:pt x="339" y="874"/>
                  </a:cubicBezTo>
                  <a:cubicBezTo>
                    <a:pt x="550" y="989"/>
                    <a:pt x="782" y="1047"/>
                    <a:pt x="1014" y="1047"/>
                  </a:cubicBezTo>
                  <a:cubicBezTo>
                    <a:pt x="1220" y="1047"/>
                    <a:pt x="1427" y="1001"/>
                    <a:pt x="1620" y="910"/>
                  </a:cubicBezTo>
                  <a:cubicBezTo>
                    <a:pt x="1995" y="717"/>
                    <a:pt x="2019" y="391"/>
                    <a:pt x="1693" y="173"/>
                  </a:cubicBezTo>
                  <a:cubicBezTo>
                    <a:pt x="1482" y="58"/>
                    <a:pt x="1247" y="0"/>
                    <a:pt x="1013" y="0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86;p60">
              <a:extLst>
                <a:ext uri="{FF2B5EF4-FFF2-40B4-BE49-F238E27FC236}">
                  <a16:creationId xmlns:a16="http://schemas.microsoft.com/office/drawing/2014/main" id="{9F275A86-5E85-4069-94B2-E92F365421C8}"/>
                </a:ext>
              </a:extLst>
            </p:cNvPr>
            <p:cNvSpPr/>
            <p:nvPr/>
          </p:nvSpPr>
          <p:spPr>
            <a:xfrm>
              <a:off x="1236001" y="3149622"/>
              <a:ext cx="32863" cy="17220"/>
            </a:xfrm>
            <a:custGeom>
              <a:avLst/>
              <a:gdLst/>
              <a:ahLst/>
              <a:cxnLst/>
              <a:rect l="l" t="t" r="r" b="b"/>
              <a:pathLst>
                <a:path w="521" h="273" extrusionOk="0">
                  <a:moveTo>
                    <a:pt x="375" y="1"/>
                  </a:moveTo>
                  <a:cubicBezTo>
                    <a:pt x="342" y="1"/>
                    <a:pt x="309" y="10"/>
                    <a:pt x="279" y="28"/>
                  </a:cubicBezTo>
                  <a:lnTo>
                    <a:pt x="61" y="137"/>
                  </a:lnTo>
                  <a:cubicBezTo>
                    <a:pt x="1" y="173"/>
                    <a:pt x="1" y="221"/>
                    <a:pt x="49" y="246"/>
                  </a:cubicBezTo>
                  <a:cubicBezTo>
                    <a:pt x="79" y="264"/>
                    <a:pt x="109" y="273"/>
                    <a:pt x="140" y="273"/>
                  </a:cubicBezTo>
                  <a:cubicBezTo>
                    <a:pt x="170" y="273"/>
                    <a:pt x="200" y="264"/>
                    <a:pt x="230" y="246"/>
                  </a:cubicBezTo>
                  <a:lnTo>
                    <a:pt x="460" y="137"/>
                  </a:lnTo>
                  <a:cubicBezTo>
                    <a:pt x="508" y="101"/>
                    <a:pt x="520" y="52"/>
                    <a:pt x="472" y="28"/>
                  </a:cubicBezTo>
                  <a:cubicBezTo>
                    <a:pt x="442" y="10"/>
                    <a:pt x="409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87;p60">
              <a:extLst>
                <a:ext uri="{FF2B5EF4-FFF2-40B4-BE49-F238E27FC236}">
                  <a16:creationId xmlns:a16="http://schemas.microsoft.com/office/drawing/2014/main" id="{54FD27A2-C334-4373-878A-3A094AC282BE}"/>
                </a:ext>
              </a:extLst>
            </p:cNvPr>
            <p:cNvSpPr/>
            <p:nvPr/>
          </p:nvSpPr>
          <p:spPr>
            <a:xfrm>
              <a:off x="1251266" y="3152398"/>
              <a:ext cx="56454" cy="30088"/>
            </a:xfrm>
            <a:custGeom>
              <a:avLst/>
              <a:gdLst/>
              <a:ahLst/>
              <a:cxnLst/>
              <a:rect l="l" t="t" r="r" b="b"/>
              <a:pathLst>
                <a:path w="895" h="477" extrusionOk="0">
                  <a:moveTo>
                    <a:pt x="810" y="0"/>
                  </a:moveTo>
                  <a:cubicBezTo>
                    <a:pt x="786" y="0"/>
                    <a:pt x="764" y="6"/>
                    <a:pt x="750" y="20"/>
                  </a:cubicBezTo>
                  <a:cubicBezTo>
                    <a:pt x="738" y="32"/>
                    <a:pt x="726" y="32"/>
                    <a:pt x="713" y="44"/>
                  </a:cubicBezTo>
                  <a:cubicBezTo>
                    <a:pt x="697" y="44"/>
                    <a:pt x="681" y="50"/>
                    <a:pt x="662" y="50"/>
                  </a:cubicBezTo>
                  <a:cubicBezTo>
                    <a:pt x="652" y="50"/>
                    <a:pt x="641" y="48"/>
                    <a:pt x="629" y="44"/>
                  </a:cubicBezTo>
                  <a:cubicBezTo>
                    <a:pt x="556" y="44"/>
                    <a:pt x="448" y="57"/>
                    <a:pt x="411" y="57"/>
                  </a:cubicBezTo>
                  <a:cubicBezTo>
                    <a:pt x="375" y="69"/>
                    <a:pt x="351" y="69"/>
                    <a:pt x="315" y="81"/>
                  </a:cubicBezTo>
                  <a:lnTo>
                    <a:pt x="302" y="81"/>
                  </a:lnTo>
                  <a:lnTo>
                    <a:pt x="24" y="226"/>
                  </a:lnTo>
                  <a:cubicBezTo>
                    <a:pt x="0" y="238"/>
                    <a:pt x="0" y="262"/>
                    <a:pt x="24" y="274"/>
                  </a:cubicBezTo>
                  <a:lnTo>
                    <a:pt x="315" y="468"/>
                  </a:lnTo>
                  <a:cubicBezTo>
                    <a:pt x="333" y="474"/>
                    <a:pt x="354" y="477"/>
                    <a:pt x="375" y="477"/>
                  </a:cubicBezTo>
                  <a:cubicBezTo>
                    <a:pt x="396" y="477"/>
                    <a:pt x="417" y="474"/>
                    <a:pt x="435" y="468"/>
                  </a:cubicBezTo>
                  <a:cubicBezTo>
                    <a:pt x="448" y="468"/>
                    <a:pt x="448" y="455"/>
                    <a:pt x="460" y="443"/>
                  </a:cubicBezTo>
                  <a:cubicBezTo>
                    <a:pt x="472" y="449"/>
                    <a:pt x="487" y="452"/>
                    <a:pt x="502" y="452"/>
                  </a:cubicBezTo>
                  <a:cubicBezTo>
                    <a:pt x="517" y="452"/>
                    <a:pt x="532" y="449"/>
                    <a:pt x="544" y="443"/>
                  </a:cubicBezTo>
                  <a:cubicBezTo>
                    <a:pt x="556" y="431"/>
                    <a:pt x="568" y="419"/>
                    <a:pt x="568" y="407"/>
                  </a:cubicBezTo>
                  <a:cubicBezTo>
                    <a:pt x="583" y="412"/>
                    <a:pt x="596" y="415"/>
                    <a:pt x="609" y="415"/>
                  </a:cubicBezTo>
                  <a:cubicBezTo>
                    <a:pt x="627" y="415"/>
                    <a:pt x="644" y="409"/>
                    <a:pt x="665" y="395"/>
                  </a:cubicBezTo>
                  <a:cubicBezTo>
                    <a:pt x="689" y="395"/>
                    <a:pt x="701" y="371"/>
                    <a:pt x="689" y="359"/>
                  </a:cubicBezTo>
                  <a:cubicBezTo>
                    <a:pt x="726" y="359"/>
                    <a:pt x="750" y="359"/>
                    <a:pt x="786" y="347"/>
                  </a:cubicBezTo>
                  <a:cubicBezTo>
                    <a:pt x="822" y="322"/>
                    <a:pt x="822" y="298"/>
                    <a:pt x="786" y="274"/>
                  </a:cubicBezTo>
                  <a:lnTo>
                    <a:pt x="617" y="165"/>
                  </a:lnTo>
                  <a:cubicBezTo>
                    <a:pt x="641" y="165"/>
                    <a:pt x="713" y="153"/>
                    <a:pt x="750" y="153"/>
                  </a:cubicBezTo>
                  <a:cubicBezTo>
                    <a:pt x="774" y="141"/>
                    <a:pt x="798" y="141"/>
                    <a:pt x="810" y="129"/>
                  </a:cubicBezTo>
                  <a:cubicBezTo>
                    <a:pt x="834" y="117"/>
                    <a:pt x="858" y="93"/>
                    <a:pt x="871" y="81"/>
                  </a:cubicBezTo>
                  <a:cubicBezTo>
                    <a:pt x="883" y="57"/>
                    <a:pt x="895" y="20"/>
                    <a:pt x="858" y="8"/>
                  </a:cubicBezTo>
                  <a:cubicBezTo>
                    <a:pt x="843" y="3"/>
                    <a:pt x="826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88;p60">
              <a:extLst>
                <a:ext uri="{FF2B5EF4-FFF2-40B4-BE49-F238E27FC236}">
                  <a16:creationId xmlns:a16="http://schemas.microsoft.com/office/drawing/2014/main" id="{EBC7B53D-3191-40E3-8092-313E6A9700E1}"/>
                </a:ext>
              </a:extLst>
            </p:cNvPr>
            <p:cNvSpPr/>
            <p:nvPr/>
          </p:nvSpPr>
          <p:spPr>
            <a:xfrm>
              <a:off x="3890647" y="2664560"/>
              <a:ext cx="119027" cy="66421"/>
            </a:xfrm>
            <a:custGeom>
              <a:avLst/>
              <a:gdLst/>
              <a:ahLst/>
              <a:cxnLst/>
              <a:rect l="l" t="t" r="r" b="b"/>
              <a:pathLst>
                <a:path w="1887" h="1053" extrusionOk="0">
                  <a:moveTo>
                    <a:pt x="357" y="34"/>
                  </a:moveTo>
                  <a:cubicBezTo>
                    <a:pt x="418" y="34"/>
                    <a:pt x="478" y="49"/>
                    <a:pt x="533" y="79"/>
                  </a:cubicBezTo>
                  <a:lnTo>
                    <a:pt x="1729" y="768"/>
                  </a:lnTo>
                  <a:cubicBezTo>
                    <a:pt x="1826" y="804"/>
                    <a:pt x="1826" y="937"/>
                    <a:pt x="1729" y="974"/>
                  </a:cubicBezTo>
                  <a:lnTo>
                    <a:pt x="1717" y="974"/>
                  </a:lnTo>
                  <a:cubicBezTo>
                    <a:pt x="1663" y="1004"/>
                    <a:pt x="1602" y="1019"/>
                    <a:pt x="1542" y="1019"/>
                  </a:cubicBezTo>
                  <a:cubicBezTo>
                    <a:pt x="1482" y="1019"/>
                    <a:pt x="1421" y="1004"/>
                    <a:pt x="1367" y="974"/>
                  </a:cubicBezTo>
                  <a:lnTo>
                    <a:pt x="170" y="285"/>
                  </a:lnTo>
                  <a:cubicBezTo>
                    <a:pt x="73" y="260"/>
                    <a:pt x="73" y="115"/>
                    <a:pt x="170" y="91"/>
                  </a:cubicBezTo>
                  <a:lnTo>
                    <a:pt x="182" y="79"/>
                  </a:lnTo>
                  <a:cubicBezTo>
                    <a:pt x="237" y="49"/>
                    <a:pt x="297" y="34"/>
                    <a:pt x="357" y="34"/>
                  </a:cubicBezTo>
                  <a:close/>
                  <a:moveTo>
                    <a:pt x="359" y="1"/>
                  </a:moveTo>
                  <a:cubicBezTo>
                    <a:pt x="285" y="1"/>
                    <a:pt x="212" y="19"/>
                    <a:pt x="146" y="55"/>
                  </a:cubicBezTo>
                  <a:lnTo>
                    <a:pt x="134" y="67"/>
                  </a:lnTo>
                  <a:cubicBezTo>
                    <a:pt x="1" y="103"/>
                    <a:pt x="1" y="273"/>
                    <a:pt x="134" y="309"/>
                  </a:cubicBezTo>
                  <a:lnTo>
                    <a:pt x="1318" y="998"/>
                  </a:lnTo>
                  <a:cubicBezTo>
                    <a:pt x="1385" y="1034"/>
                    <a:pt x="1460" y="1052"/>
                    <a:pt x="1536" y="1052"/>
                  </a:cubicBezTo>
                  <a:cubicBezTo>
                    <a:pt x="1611" y="1052"/>
                    <a:pt x="1687" y="1034"/>
                    <a:pt x="1754" y="998"/>
                  </a:cubicBezTo>
                  <a:lnTo>
                    <a:pt x="1766" y="998"/>
                  </a:lnTo>
                  <a:cubicBezTo>
                    <a:pt x="1886" y="949"/>
                    <a:pt x="1886" y="780"/>
                    <a:pt x="1766" y="744"/>
                  </a:cubicBezTo>
                  <a:lnTo>
                    <a:pt x="581" y="55"/>
                  </a:lnTo>
                  <a:cubicBezTo>
                    <a:pt x="509" y="19"/>
                    <a:pt x="433" y="1"/>
                    <a:pt x="35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89;p60">
              <a:extLst>
                <a:ext uri="{FF2B5EF4-FFF2-40B4-BE49-F238E27FC236}">
                  <a16:creationId xmlns:a16="http://schemas.microsoft.com/office/drawing/2014/main" id="{2110E2BE-FCFF-44A1-AF60-B9AC99F4711F}"/>
                </a:ext>
              </a:extLst>
            </p:cNvPr>
            <p:cNvSpPr/>
            <p:nvPr/>
          </p:nvSpPr>
          <p:spPr>
            <a:xfrm>
              <a:off x="3937954" y="2690863"/>
              <a:ext cx="61059" cy="33620"/>
            </a:xfrm>
            <a:custGeom>
              <a:avLst/>
              <a:gdLst/>
              <a:ahLst/>
              <a:cxnLst/>
              <a:rect l="l" t="t" r="r" b="b"/>
              <a:pathLst>
                <a:path w="968" h="533" extrusionOk="0">
                  <a:moveTo>
                    <a:pt x="266" y="1"/>
                  </a:moveTo>
                  <a:lnTo>
                    <a:pt x="0" y="146"/>
                  </a:lnTo>
                  <a:lnTo>
                    <a:pt x="580" y="484"/>
                  </a:lnTo>
                  <a:cubicBezTo>
                    <a:pt x="628" y="518"/>
                    <a:pt x="687" y="533"/>
                    <a:pt x="749" y="533"/>
                  </a:cubicBezTo>
                  <a:cubicBezTo>
                    <a:pt x="797" y="533"/>
                    <a:pt x="847" y="524"/>
                    <a:pt x="895" y="508"/>
                  </a:cubicBezTo>
                  <a:cubicBezTo>
                    <a:pt x="967" y="472"/>
                    <a:pt x="943" y="387"/>
                    <a:pt x="834" y="327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90;p60">
              <a:extLst>
                <a:ext uri="{FF2B5EF4-FFF2-40B4-BE49-F238E27FC236}">
                  <a16:creationId xmlns:a16="http://schemas.microsoft.com/office/drawing/2014/main" id="{B6759AA2-755A-4196-9AE3-9DBA641531C2}"/>
                </a:ext>
              </a:extLst>
            </p:cNvPr>
            <p:cNvSpPr/>
            <p:nvPr/>
          </p:nvSpPr>
          <p:spPr>
            <a:xfrm>
              <a:off x="3810602" y="2630624"/>
              <a:ext cx="14571" cy="8452"/>
            </a:xfrm>
            <a:custGeom>
              <a:avLst/>
              <a:gdLst/>
              <a:ahLst/>
              <a:cxnLst/>
              <a:rect l="l" t="t" r="r" b="b"/>
              <a:pathLst>
                <a:path w="231" h="134" extrusionOk="0">
                  <a:moveTo>
                    <a:pt x="97" y="1"/>
                  </a:moveTo>
                  <a:lnTo>
                    <a:pt x="1" y="49"/>
                  </a:lnTo>
                  <a:lnTo>
                    <a:pt x="134" y="134"/>
                  </a:lnTo>
                  <a:lnTo>
                    <a:pt x="230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91;p60">
              <a:extLst>
                <a:ext uri="{FF2B5EF4-FFF2-40B4-BE49-F238E27FC236}">
                  <a16:creationId xmlns:a16="http://schemas.microsoft.com/office/drawing/2014/main" id="{22262AA9-9B11-4A71-A565-D08E5A9A75FA}"/>
                </a:ext>
              </a:extLst>
            </p:cNvPr>
            <p:cNvSpPr/>
            <p:nvPr/>
          </p:nvSpPr>
          <p:spPr>
            <a:xfrm>
              <a:off x="3821326" y="2632138"/>
              <a:ext cx="22140" cy="12300"/>
            </a:xfrm>
            <a:custGeom>
              <a:avLst/>
              <a:gdLst/>
              <a:ahLst/>
              <a:cxnLst/>
              <a:rect l="l" t="t" r="r" b="b"/>
              <a:pathLst>
                <a:path w="351" h="195" extrusionOk="0">
                  <a:moveTo>
                    <a:pt x="218" y="1"/>
                  </a:moveTo>
                  <a:lnTo>
                    <a:pt x="0" y="122"/>
                  </a:lnTo>
                  <a:lnTo>
                    <a:pt x="133" y="194"/>
                  </a:lnTo>
                  <a:lnTo>
                    <a:pt x="351" y="7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92;p60">
              <a:extLst>
                <a:ext uri="{FF2B5EF4-FFF2-40B4-BE49-F238E27FC236}">
                  <a16:creationId xmlns:a16="http://schemas.microsoft.com/office/drawing/2014/main" id="{A156911F-F40F-4142-A191-54F95CA1CF42}"/>
                </a:ext>
              </a:extLst>
            </p:cNvPr>
            <p:cNvSpPr/>
            <p:nvPr/>
          </p:nvSpPr>
          <p:spPr>
            <a:xfrm>
              <a:off x="3831985" y="2633715"/>
              <a:ext cx="29773" cy="17599"/>
            </a:xfrm>
            <a:custGeom>
              <a:avLst/>
              <a:gdLst/>
              <a:ahLst/>
              <a:cxnLst/>
              <a:rect l="l" t="t" r="r" b="b"/>
              <a:pathLst>
                <a:path w="472" h="279" extrusionOk="0">
                  <a:moveTo>
                    <a:pt x="327" y="0"/>
                  </a:moveTo>
                  <a:lnTo>
                    <a:pt x="0" y="193"/>
                  </a:lnTo>
                  <a:lnTo>
                    <a:pt x="133" y="278"/>
                  </a:lnTo>
                  <a:lnTo>
                    <a:pt x="472" y="8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93;p60">
              <a:extLst>
                <a:ext uri="{FF2B5EF4-FFF2-40B4-BE49-F238E27FC236}">
                  <a16:creationId xmlns:a16="http://schemas.microsoft.com/office/drawing/2014/main" id="{A8E5A8D7-A12C-4E06-870B-998927E34359}"/>
                </a:ext>
              </a:extLst>
            </p:cNvPr>
            <p:cNvSpPr/>
            <p:nvPr/>
          </p:nvSpPr>
          <p:spPr>
            <a:xfrm>
              <a:off x="3841132" y="2634472"/>
              <a:ext cx="39676" cy="22897"/>
            </a:xfrm>
            <a:custGeom>
              <a:avLst/>
              <a:gdLst/>
              <a:ahLst/>
              <a:cxnLst/>
              <a:rect l="l" t="t" r="r" b="b"/>
              <a:pathLst>
                <a:path w="629" h="363" extrusionOk="0">
                  <a:moveTo>
                    <a:pt x="472" y="12"/>
                  </a:moveTo>
                  <a:lnTo>
                    <a:pt x="593" y="85"/>
                  </a:lnTo>
                  <a:lnTo>
                    <a:pt x="157" y="339"/>
                  </a:lnTo>
                  <a:lnTo>
                    <a:pt x="37" y="278"/>
                  </a:lnTo>
                  <a:lnTo>
                    <a:pt x="472" y="12"/>
                  </a:lnTo>
                  <a:close/>
                  <a:moveTo>
                    <a:pt x="472" y="0"/>
                  </a:moveTo>
                  <a:lnTo>
                    <a:pt x="0" y="278"/>
                  </a:lnTo>
                  <a:lnTo>
                    <a:pt x="157" y="363"/>
                  </a:lnTo>
                  <a:lnTo>
                    <a:pt x="629" y="85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94;p60">
              <a:extLst>
                <a:ext uri="{FF2B5EF4-FFF2-40B4-BE49-F238E27FC236}">
                  <a16:creationId xmlns:a16="http://schemas.microsoft.com/office/drawing/2014/main" id="{5983CEE6-954B-4F76-A70C-6AED3B2B92D1}"/>
                </a:ext>
              </a:extLst>
            </p:cNvPr>
            <p:cNvSpPr/>
            <p:nvPr/>
          </p:nvSpPr>
          <p:spPr>
            <a:xfrm>
              <a:off x="3851792" y="2636743"/>
              <a:ext cx="47308" cy="26745"/>
            </a:xfrm>
            <a:custGeom>
              <a:avLst/>
              <a:gdLst/>
              <a:ahLst/>
              <a:cxnLst/>
              <a:rect l="l" t="t" r="r" b="b"/>
              <a:pathLst>
                <a:path w="750" h="424" extrusionOk="0">
                  <a:moveTo>
                    <a:pt x="593" y="12"/>
                  </a:moveTo>
                  <a:lnTo>
                    <a:pt x="714" y="85"/>
                  </a:lnTo>
                  <a:lnTo>
                    <a:pt x="146" y="411"/>
                  </a:lnTo>
                  <a:lnTo>
                    <a:pt x="25" y="339"/>
                  </a:lnTo>
                  <a:lnTo>
                    <a:pt x="593" y="12"/>
                  </a:lnTo>
                  <a:close/>
                  <a:moveTo>
                    <a:pt x="593" y="0"/>
                  </a:moveTo>
                  <a:lnTo>
                    <a:pt x="0" y="339"/>
                  </a:lnTo>
                  <a:lnTo>
                    <a:pt x="158" y="423"/>
                  </a:lnTo>
                  <a:lnTo>
                    <a:pt x="750" y="85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95;p60">
              <a:extLst>
                <a:ext uri="{FF2B5EF4-FFF2-40B4-BE49-F238E27FC236}">
                  <a16:creationId xmlns:a16="http://schemas.microsoft.com/office/drawing/2014/main" id="{FD248EA3-C09D-4068-B978-695A63C19D36}"/>
                </a:ext>
              </a:extLst>
            </p:cNvPr>
            <p:cNvSpPr/>
            <p:nvPr/>
          </p:nvSpPr>
          <p:spPr>
            <a:xfrm>
              <a:off x="3769476" y="2610440"/>
              <a:ext cx="15265" cy="8452"/>
            </a:xfrm>
            <a:custGeom>
              <a:avLst/>
              <a:gdLst/>
              <a:ahLst/>
              <a:cxnLst/>
              <a:rect l="l" t="t" r="r" b="b"/>
              <a:pathLst>
                <a:path w="242" h="134" extrusionOk="0">
                  <a:moveTo>
                    <a:pt x="121" y="0"/>
                  </a:moveTo>
                  <a:cubicBezTo>
                    <a:pt x="97" y="0"/>
                    <a:pt x="73" y="6"/>
                    <a:pt x="48" y="19"/>
                  </a:cubicBezTo>
                  <a:cubicBezTo>
                    <a:pt x="0" y="43"/>
                    <a:pt x="0" y="91"/>
                    <a:pt x="48" y="115"/>
                  </a:cubicBezTo>
                  <a:cubicBezTo>
                    <a:pt x="73" y="127"/>
                    <a:pt x="97" y="133"/>
                    <a:pt x="121" y="133"/>
                  </a:cubicBezTo>
                  <a:cubicBezTo>
                    <a:pt x="145" y="133"/>
                    <a:pt x="169" y="127"/>
                    <a:pt x="193" y="115"/>
                  </a:cubicBezTo>
                  <a:cubicBezTo>
                    <a:pt x="242" y="91"/>
                    <a:pt x="242" y="55"/>
                    <a:pt x="193" y="19"/>
                  </a:cubicBezTo>
                  <a:cubicBezTo>
                    <a:pt x="169" y="6"/>
                    <a:pt x="145" y="0"/>
                    <a:pt x="12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96;p60">
              <a:extLst>
                <a:ext uri="{FF2B5EF4-FFF2-40B4-BE49-F238E27FC236}">
                  <a16:creationId xmlns:a16="http://schemas.microsoft.com/office/drawing/2014/main" id="{C1B066A7-651D-4716-B28E-00C1FA308BF5}"/>
                </a:ext>
              </a:extLst>
            </p:cNvPr>
            <p:cNvSpPr/>
            <p:nvPr/>
          </p:nvSpPr>
          <p:spPr>
            <a:xfrm>
              <a:off x="3770990" y="2600158"/>
              <a:ext cx="30530" cy="17409"/>
            </a:xfrm>
            <a:custGeom>
              <a:avLst/>
              <a:gdLst/>
              <a:ahLst/>
              <a:cxnLst/>
              <a:rect l="l" t="t" r="r" b="b"/>
              <a:pathLst>
                <a:path w="484" h="276" extrusionOk="0">
                  <a:moveTo>
                    <a:pt x="37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0" y="36"/>
                    <a:pt x="12" y="36"/>
                    <a:pt x="37" y="36"/>
                  </a:cubicBezTo>
                  <a:cubicBezTo>
                    <a:pt x="133" y="36"/>
                    <a:pt x="230" y="61"/>
                    <a:pt x="315" y="109"/>
                  </a:cubicBezTo>
                  <a:cubicBezTo>
                    <a:pt x="375" y="133"/>
                    <a:pt x="411" y="194"/>
                    <a:pt x="423" y="254"/>
                  </a:cubicBezTo>
                  <a:cubicBezTo>
                    <a:pt x="423" y="266"/>
                    <a:pt x="423" y="266"/>
                    <a:pt x="435" y="266"/>
                  </a:cubicBezTo>
                  <a:cubicBezTo>
                    <a:pt x="435" y="272"/>
                    <a:pt x="438" y="275"/>
                    <a:pt x="443" y="275"/>
                  </a:cubicBezTo>
                  <a:cubicBezTo>
                    <a:pt x="447" y="275"/>
                    <a:pt x="454" y="272"/>
                    <a:pt x="460" y="266"/>
                  </a:cubicBezTo>
                  <a:cubicBezTo>
                    <a:pt x="472" y="266"/>
                    <a:pt x="484" y="266"/>
                    <a:pt x="484" y="254"/>
                  </a:cubicBezTo>
                  <a:cubicBezTo>
                    <a:pt x="472" y="169"/>
                    <a:pt x="423" y="109"/>
                    <a:pt x="351" y="85"/>
                  </a:cubicBezTo>
                  <a:cubicBezTo>
                    <a:pt x="254" y="24"/>
                    <a:pt x="145" y="0"/>
                    <a:pt x="3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97;p60">
              <a:extLst>
                <a:ext uri="{FF2B5EF4-FFF2-40B4-BE49-F238E27FC236}">
                  <a16:creationId xmlns:a16="http://schemas.microsoft.com/office/drawing/2014/main" id="{B2D7DFE2-0766-4151-B6D9-84FDAA856D72}"/>
                </a:ext>
              </a:extLst>
            </p:cNvPr>
            <p:cNvSpPr/>
            <p:nvPr/>
          </p:nvSpPr>
          <p:spPr>
            <a:xfrm>
              <a:off x="3770990" y="2592526"/>
              <a:ext cx="45037" cy="25231"/>
            </a:xfrm>
            <a:custGeom>
              <a:avLst/>
              <a:gdLst/>
              <a:ahLst/>
              <a:cxnLst/>
              <a:rect l="l" t="t" r="r" b="b"/>
              <a:pathLst>
                <a:path w="714" h="400" extrusionOk="0">
                  <a:moveTo>
                    <a:pt x="37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5"/>
                    <a:pt x="12" y="37"/>
                    <a:pt x="37" y="37"/>
                  </a:cubicBezTo>
                  <a:cubicBezTo>
                    <a:pt x="375" y="37"/>
                    <a:pt x="653" y="194"/>
                    <a:pt x="653" y="387"/>
                  </a:cubicBezTo>
                  <a:cubicBezTo>
                    <a:pt x="653" y="387"/>
                    <a:pt x="653" y="399"/>
                    <a:pt x="653" y="399"/>
                  </a:cubicBezTo>
                  <a:lnTo>
                    <a:pt x="677" y="399"/>
                  </a:lnTo>
                  <a:cubicBezTo>
                    <a:pt x="701" y="399"/>
                    <a:pt x="713" y="387"/>
                    <a:pt x="713" y="375"/>
                  </a:cubicBezTo>
                  <a:cubicBezTo>
                    <a:pt x="713" y="170"/>
                    <a:pt x="411" y="0"/>
                    <a:pt x="3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98;p60">
              <a:extLst>
                <a:ext uri="{FF2B5EF4-FFF2-40B4-BE49-F238E27FC236}">
                  <a16:creationId xmlns:a16="http://schemas.microsoft.com/office/drawing/2014/main" id="{56018693-D897-423E-93C3-B666AC622D83}"/>
                </a:ext>
              </a:extLst>
            </p:cNvPr>
            <p:cNvSpPr/>
            <p:nvPr/>
          </p:nvSpPr>
          <p:spPr>
            <a:xfrm>
              <a:off x="3770233" y="2583254"/>
              <a:ext cx="61816" cy="35260"/>
            </a:xfrm>
            <a:custGeom>
              <a:avLst/>
              <a:gdLst/>
              <a:ahLst/>
              <a:cxnLst/>
              <a:rect l="l" t="t" r="r" b="b"/>
              <a:pathLst>
                <a:path w="980" h="559" extrusionOk="0">
                  <a:moveTo>
                    <a:pt x="107" y="1"/>
                  </a:moveTo>
                  <a:cubicBezTo>
                    <a:pt x="88" y="1"/>
                    <a:pt x="68" y="1"/>
                    <a:pt x="49" y="2"/>
                  </a:cubicBezTo>
                  <a:lnTo>
                    <a:pt x="24" y="2"/>
                  </a:lnTo>
                  <a:cubicBezTo>
                    <a:pt x="12" y="2"/>
                    <a:pt x="0" y="14"/>
                    <a:pt x="0" y="14"/>
                  </a:cubicBezTo>
                  <a:cubicBezTo>
                    <a:pt x="0" y="26"/>
                    <a:pt x="0" y="26"/>
                    <a:pt x="12" y="26"/>
                  </a:cubicBezTo>
                  <a:cubicBezTo>
                    <a:pt x="12" y="33"/>
                    <a:pt x="15" y="36"/>
                    <a:pt x="20" y="36"/>
                  </a:cubicBezTo>
                  <a:cubicBezTo>
                    <a:pt x="24" y="36"/>
                    <a:pt x="30" y="33"/>
                    <a:pt x="36" y="26"/>
                  </a:cubicBezTo>
                  <a:lnTo>
                    <a:pt x="49" y="26"/>
                  </a:lnTo>
                  <a:cubicBezTo>
                    <a:pt x="266" y="26"/>
                    <a:pt x="472" y="75"/>
                    <a:pt x="665" y="184"/>
                  </a:cubicBezTo>
                  <a:cubicBezTo>
                    <a:pt x="810" y="244"/>
                    <a:pt x="907" y="377"/>
                    <a:pt x="919" y="534"/>
                  </a:cubicBezTo>
                  <a:cubicBezTo>
                    <a:pt x="919" y="546"/>
                    <a:pt x="931" y="558"/>
                    <a:pt x="955" y="558"/>
                  </a:cubicBezTo>
                  <a:cubicBezTo>
                    <a:pt x="967" y="558"/>
                    <a:pt x="979" y="546"/>
                    <a:pt x="979" y="534"/>
                  </a:cubicBezTo>
                  <a:cubicBezTo>
                    <a:pt x="967" y="365"/>
                    <a:pt x="858" y="220"/>
                    <a:pt x="713" y="147"/>
                  </a:cubicBezTo>
                  <a:cubicBezTo>
                    <a:pt x="525" y="59"/>
                    <a:pt x="317" y="1"/>
                    <a:pt x="10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99;p60">
              <a:extLst>
                <a:ext uri="{FF2B5EF4-FFF2-40B4-BE49-F238E27FC236}">
                  <a16:creationId xmlns:a16="http://schemas.microsoft.com/office/drawing/2014/main" id="{B4D9DF21-D2DB-47DE-81DE-41F805455F97}"/>
                </a:ext>
              </a:extLst>
            </p:cNvPr>
            <p:cNvSpPr/>
            <p:nvPr/>
          </p:nvSpPr>
          <p:spPr>
            <a:xfrm>
              <a:off x="3692460" y="2548309"/>
              <a:ext cx="61059" cy="34377"/>
            </a:xfrm>
            <a:custGeom>
              <a:avLst/>
              <a:gdLst/>
              <a:ahLst/>
              <a:cxnLst/>
              <a:rect l="l" t="t" r="r" b="b"/>
              <a:pathLst>
                <a:path w="968" h="545" extrusionOk="0">
                  <a:moveTo>
                    <a:pt x="798" y="109"/>
                  </a:moveTo>
                  <a:lnTo>
                    <a:pt x="895" y="315"/>
                  </a:lnTo>
                  <a:lnTo>
                    <a:pt x="532" y="266"/>
                  </a:lnTo>
                  <a:lnTo>
                    <a:pt x="798" y="109"/>
                  </a:lnTo>
                  <a:close/>
                  <a:moveTo>
                    <a:pt x="448" y="315"/>
                  </a:moveTo>
                  <a:lnTo>
                    <a:pt x="544" y="520"/>
                  </a:lnTo>
                  <a:lnTo>
                    <a:pt x="194" y="460"/>
                  </a:lnTo>
                  <a:lnTo>
                    <a:pt x="448" y="315"/>
                  </a:lnTo>
                  <a:close/>
                  <a:moveTo>
                    <a:pt x="351" y="0"/>
                  </a:moveTo>
                  <a:cubicBezTo>
                    <a:pt x="339" y="0"/>
                    <a:pt x="327" y="12"/>
                    <a:pt x="339" y="24"/>
                  </a:cubicBezTo>
                  <a:lnTo>
                    <a:pt x="448" y="254"/>
                  </a:lnTo>
                  <a:lnTo>
                    <a:pt x="37" y="194"/>
                  </a:lnTo>
                  <a:cubicBezTo>
                    <a:pt x="33" y="190"/>
                    <a:pt x="30" y="189"/>
                    <a:pt x="26" y="189"/>
                  </a:cubicBezTo>
                  <a:cubicBezTo>
                    <a:pt x="17" y="189"/>
                    <a:pt x="9" y="197"/>
                    <a:pt x="0" y="206"/>
                  </a:cubicBezTo>
                  <a:cubicBezTo>
                    <a:pt x="0" y="206"/>
                    <a:pt x="0" y="218"/>
                    <a:pt x="0" y="218"/>
                  </a:cubicBezTo>
                  <a:lnTo>
                    <a:pt x="12" y="218"/>
                  </a:lnTo>
                  <a:lnTo>
                    <a:pt x="411" y="278"/>
                  </a:lnTo>
                  <a:lnTo>
                    <a:pt x="109" y="460"/>
                  </a:lnTo>
                  <a:cubicBezTo>
                    <a:pt x="109" y="460"/>
                    <a:pt x="97" y="460"/>
                    <a:pt x="109" y="472"/>
                  </a:cubicBezTo>
                  <a:lnTo>
                    <a:pt x="121" y="472"/>
                  </a:lnTo>
                  <a:lnTo>
                    <a:pt x="568" y="544"/>
                  </a:lnTo>
                  <a:lnTo>
                    <a:pt x="593" y="544"/>
                  </a:lnTo>
                  <a:cubicBezTo>
                    <a:pt x="617" y="544"/>
                    <a:pt x="617" y="544"/>
                    <a:pt x="617" y="532"/>
                  </a:cubicBezTo>
                  <a:lnTo>
                    <a:pt x="508" y="290"/>
                  </a:lnTo>
                  <a:lnTo>
                    <a:pt x="931" y="363"/>
                  </a:lnTo>
                  <a:lnTo>
                    <a:pt x="955" y="363"/>
                  </a:lnTo>
                  <a:cubicBezTo>
                    <a:pt x="955" y="363"/>
                    <a:pt x="967" y="351"/>
                    <a:pt x="955" y="339"/>
                  </a:cubicBezTo>
                  <a:lnTo>
                    <a:pt x="834" y="85"/>
                  </a:lnTo>
                  <a:cubicBezTo>
                    <a:pt x="822" y="73"/>
                    <a:pt x="822" y="73"/>
                    <a:pt x="810" y="73"/>
                  </a:cubicBezTo>
                  <a:cubicBezTo>
                    <a:pt x="804" y="67"/>
                    <a:pt x="801" y="64"/>
                    <a:pt x="798" y="64"/>
                  </a:cubicBezTo>
                  <a:cubicBezTo>
                    <a:pt x="795" y="64"/>
                    <a:pt x="792" y="67"/>
                    <a:pt x="786" y="73"/>
                  </a:cubicBezTo>
                  <a:lnTo>
                    <a:pt x="496" y="242"/>
                  </a:lnTo>
                  <a:lnTo>
                    <a:pt x="387" y="12"/>
                  </a:lnTo>
                  <a:cubicBezTo>
                    <a:pt x="375" y="0"/>
                    <a:pt x="363" y="0"/>
                    <a:pt x="35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00;p60">
              <a:extLst>
                <a:ext uri="{FF2B5EF4-FFF2-40B4-BE49-F238E27FC236}">
                  <a16:creationId xmlns:a16="http://schemas.microsoft.com/office/drawing/2014/main" id="{772593AD-4784-47AE-8C10-992E6FE499A8}"/>
                </a:ext>
              </a:extLst>
            </p:cNvPr>
            <p:cNvSpPr/>
            <p:nvPr/>
          </p:nvSpPr>
          <p:spPr>
            <a:xfrm>
              <a:off x="2962095" y="2129730"/>
              <a:ext cx="47308" cy="31350"/>
            </a:xfrm>
            <a:custGeom>
              <a:avLst/>
              <a:gdLst/>
              <a:ahLst/>
              <a:cxnLst/>
              <a:rect l="l" t="t" r="r" b="b"/>
              <a:pathLst>
                <a:path w="750" h="497" extrusionOk="0">
                  <a:moveTo>
                    <a:pt x="520" y="1"/>
                  </a:moveTo>
                  <a:lnTo>
                    <a:pt x="447" y="49"/>
                  </a:lnTo>
                  <a:lnTo>
                    <a:pt x="617" y="109"/>
                  </a:lnTo>
                  <a:lnTo>
                    <a:pt x="194" y="351"/>
                  </a:lnTo>
                  <a:lnTo>
                    <a:pt x="73" y="279"/>
                  </a:lnTo>
                  <a:lnTo>
                    <a:pt x="0" y="315"/>
                  </a:lnTo>
                  <a:lnTo>
                    <a:pt x="314" y="496"/>
                  </a:lnTo>
                  <a:lnTo>
                    <a:pt x="375" y="460"/>
                  </a:lnTo>
                  <a:lnTo>
                    <a:pt x="254" y="387"/>
                  </a:lnTo>
                  <a:lnTo>
                    <a:pt x="750" y="109"/>
                  </a:lnTo>
                  <a:lnTo>
                    <a:pt x="677" y="61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01;p60">
              <a:extLst>
                <a:ext uri="{FF2B5EF4-FFF2-40B4-BE49-F238E27FC236}">
                  <a16:creationId xmlns:a16="http://schemas.microsoft.com/office/drawing/2014/main" id="{83DAFF2F-2CF5-44CB-8854-B415E73578DB}"/>
                </a:ext>
              </a:extLst>
            </p:cNvPr>
            <p:cNvSpPr/>
            <p:nvPr/>
          </p:nvSpPr>
          <p:spPr>
            <a:xfrm>
              <a:off x="2995589" y="2145751"/>
              <a:ext cx="52670" cy="25988"/>
            </a:xfrm>
            <a:custGeom>
              <a:avLst/>
              <a:gdLst/>
              <a:ahLst/>
              <a:cxnLst/>
              <a:rect l="l" t="t" r="r" b="b"/>
              <a:pathLst>
                <a:path w="835" h="412" extrusionOk="0">
                  <a:moveTo>
                    <a:pt x="472" y="0"/>
                  </a:moveTo>
                  <a:lnTo>
                    <a:pt x="412" y="37"/>
                  </a:lnTo>
                  <a:lnTo>
                    <a:pt x="678" y="194"/>
                  </a:lnTo>
                  <a:lnTo>
                    <a:pt x="1" y="363"/>
                  </a:lnTo>
                  <a:lnTo>
                    <a:pt x="73" y="411"/>
                  </a:lnTo>
                  <a:lnTo>
                    <a:pt x="799" y="230"/>
                  </a:lnTo>
                  <a:lnTo>
                    <a:pt x="835" y="20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02;p60">
              <a:extLst>
                <a:ext uri="{FF2B5EF4-FFF2-40B4-BE49-F238E27FC236}">
                  <a16:creationId xmlns:a16="http://schemas.microsoft.com/office/drawing/2014/main" id="{D69D320E-E569-44FF-9EA4-229EF1E412A4}"/>
                </a:ext>
              </a:extLst>
            </p:cNvPr>
            <p:cNvSpPr/>
            <p:nvPr/>
          </p:nvSpPr>
          <p:spPr>
            <a:xfrm>
              <a:off x="3022333" y="2170162"/>
              <a:ext cx="30530" cy="17599"/>
            </a:xfrm>
            <a:custGeom>
              <a:avLst/>
              <a:gdLst/>
              <a:ahLst/>
              <a:cxnLst/>
              <a:rect l="l" t="t" r="r" b="b"/>
              <a:pathLst>
                <a:path w="484" h="279" extrusionOk="0">
                  <a:moveTo>
                    <a:pt x="399" y="0"/>
                  </a:moveTo>
                  <a:lnTo>
                    <a:pt x="302" y="61"/>
                  </a:lnTo>
                  <a:lnTo>
                    <a:pt x="387" y="97"/>
                  </a:lnTo>
                  <a:lnTo>
                    <a:pt x="483" y="49"/>
                  </a:lnTo>
                  <a:lnTo>
                    <a:pt x="399" y="0"/>
                  </a:lnTo>
                  <a:close/>
                  <a:moveTo>
                    <a:pt x="97" y="169"/>
                  </a:moveTo>
                  <a:lnTo>
                    <a:pt x="0" y="230"/>
                  </a:lnTo>
                  <a:lnTo>
                    <a:pt x="85" y="278"/>
                  </a:lnTo>
                  <a:lnTo>
                    <a:pt x="181" y="218"/>
                  </a:lnTo>
                  <a:lnTo>
                    <a:pt x="97" y="16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03;p60">
              <a:extLst>
                <a:ext uri="{FF2B5EF4-FFF2-40B4-BE49-F238E27FC236}">
                  <a16:creationId xmlns:a16="http://schemas.microsoft.com/office/drawing/2014/main" id="{95F424C6-A6A7-4140-B15C-C4410141B19A}"/>
                </a:ext>
              </a:extLst>
            </p:cNvPr>
            <p:cNvSpPr/>
            <p:nvPr/>
          </p:nvSpPr>
          <p:spPr>
            <a:xfrm>
              <a:off x="3038291" y="2173947"/>
              <a:ext cx="51156" cy="29016"/>
            </a:xfrm>
            <a:custGeom>
              <a:avLst/>
              <a:gdLst/>
              <a:ahLst/>
              <a:cxnLst/>
              <a:rect l="l" t="t" r="r" b="b"/>
              <a:pathLst>
                <a:path w="811" h="460" extrusionOk="0">
                  <a:moveTo>
                    <a:pt x="533" y="1"/>
                  </a:moveTo>
                  <a:lnTo>
                    <a:pt x="472" y="37"/>
                  </a:lnTo>
                  <a:cubicBezTo>
                    <a:pt x="508" y="49"/>
                    <a:pt x="545" y="61"/>
                    <a:pt x="569" y="73"/>
                  </a:cubicBezTo>
                  <a:cubicBezTo>
                    <a:pt x="593" y="73"/>
                    <a:pt x="617" y="85"/>
                    <a:pt x="641" y="97"/>
                  </a:cubicBezTo>
                  <a:cubicBezTo>
                    <a:pt x="678" y="122"/>
                    <a:pt x="702" y="146"/>
                    <a:pt x="702" y="170"/>
                  </a:cubicBezTo>
                  <a:cubicBezTo>
                    <a:pt x="714" y="182"/>
                    <a:pt x="702" y="206"/>
                    <a:pt x="666" y="218"/>
                  </a:cubicBezTo>
                  <a:cubicBezTo>
                    <a:pt x="641" y="230"/>
                    <a:pt x="605" y="242"/>
                    <a:pt x="581" y="242"/>
                  </a:cubicBezTo>
                  <a:cubicBezTo>
                    <a:pt x="533" y="230"/>
                    <a:pt x="496" y="218"/>
                    <a:pt x="472" y="206"/>
                  </a:cubicBezTo>
                  <a:lnTo>
                    <a:pt x="400" y="170"/>
                  </a:lnTo>
                  <a:lnTo>
                    <a:pt x="339" y="206"/>
                  </a:lnTo>
                  <a:lnTo>
                    <a:pt x="400" y="242"/>
                  </a:lnTo>
                  <a:cubicBezTo>
                    <a:pt x="448" y="267"/>
                    <a:pt x="472" y="291"/>
                    <a:pt x="472" y="315"/>
                  </a:cubicBezTo>
                  <a:cubicBezTo>
                    <a:pt x="472" y="339"/>
                    <a:pt x="460" y="351"/>
                    <a:pt x="424" y="375"/>
                  </a:cubicBezTo>
                  <a:cubicBezTo>
                    <a:pt x="400" y="387"/>
                    <a:pt x="351" y="400"/>
                    <a:pt x="315" y="400"/>
                  </a:cubicBezTo>
                  <a:cubicBezTo>
                    <a:pt x="267" y="387"/>
                    <a:pt x="218" y="375"/>
                    <a:pt x="182" y="351"/>
                  </a:cubicBezTo>
                  <a:cubicBezTo>
                    <a:pt x="158" y="339"/>
                    <a:pt x="134" y="327"/>
                    <a:pt x="110" y="303"/>
                  </a:cubicBezTo>
                  <a:cubicBezTo>
                    <a:pt x="98" y="291"/>
                    <a:pt x="73" y="267"/>
                    <a:pt x="73" y="242"/>
                  </a:cubicBezTo>
                  <a:lnTo>
                    <a:pt x="1" y="291"/>
                  </a:lnTo>
                  <a:cubicBezTo>
                    <a:pt x="13" y="303"/>
                    <a:pt x="37" y="327"/>
                    <a:pt x="49" y="339"/>
                  </a:cubicBezTo>
                  <a:cubicBezTo>
                    <a:pt x="73" y="363"/>
                    <a:pt x="98" y="375"/>
                    <a:pt x="122" y="387"/>
                  </a:cubicBezTo>
                  <a:cubicBezTo>
                    <a:pt x="182" y="424"/>
                    <a:pt x="255" y="448"/>
                    <a:pt x="327" y="460"/>
                  </a:cubicBezTo>
                  <a:cubicBezTo>
                    <a:pt x="388" y="460"/>
                    <a:pt x="448" y="448"/>
                    <a:pt x="508" y="412"/>
                  </a:cubicBezTo>
                  <a:cubicBezTo>
                    <a:pt x="533" y="400"/>
                    <a:pt x="557" y="375"/>
                    <a:pt x="569" y="351"/>
                  </a:cubicBezTo>
                  <a:cubicBezTo>
                    <a:pt x="569" y="315"/>
                    <a:pt x="557" y="291"/>
                    <a:pt x="533" y="267"/>
                  </a:cubicBezTo>
                  <a:lnTo>
                    <a:pt x="533" y="267"/>
                  </a:lnTo>
                  <a:cubicBezTo>
                    <a:pt x="569" y="279"/>
                    <a:pt x="605" y="291"/>
                    <a:pt x="641" y="291"/>
                  </a:cubicBezTo>
                  <a:cubicBezTo>
                    <a:pt x="690" y="291"/>
                    <a:pt x="714" y="279"/>
                    <a:pt x="750" y="254"/>
                  </a:cubicBezTo>
                  <a:cubicBezTo>
                    <a:pt x="799" y="230"/>
                    <a:pt x="811" y="206"/>
                    <a:pt x="811" y="170"/>
                  </a:cubicBezTo>
                  <a:cubicBezTo>
                    <a:pt x="799" y="134"/>
                    <a:pt x="762" y="97"/>
                    <a:pt x="714" y="73"/>
                  </a:cubicBezTo>
                  <a:cubicBezTo>
                    <a:pt x="690" y="61"/>
                    <a:pt x="666" y="49"/>
                    <a:pt x="629" y="3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04;p60">
              <a:extLst>
                <a:ext uri="{FF2B5EF4-FFF2-40B4-BE49-F238E27FC236}">
                  <a16:creationId xmlns:a16="http://schemas.microsoft.com/office/drawing/2014/main" id="{61B39038-BF2D-40E5-B643-5EF6B5AEBF20}"/>
                </a:ext>
              </a:extLst>
            </p:cNvPr>
            <p:cNvSpPr/>
            <p:nvPr/>
          </p:nvSpPr>
          <p:spPr>
            <a:xfrm>
              <a:off x="3071848" y="2192996"/>
              <a:ext cx="48885" cy="28322"/>
            </a:xfrm>
            <a:custGeom>
              <a:avLst/>
              <a:gdLst/>
              <a:ahLst/>
              <a:cxnLst/>
              <a:rect l="l" t="t" r="r" b="b"/>
              <a:pathLst>
                <a:path w="775" h="449" extrusionOk="0">
                  <a:moveTo>
                    <a:pt x="520" y="61"/>
                  </a:moveTo>
                  <a:cubicBezTo>
                    <a:pt x="557" y="61"/>
                    <a:pt x="593" y="73"/>
                    <a:pt x="617" y="85"/>
                  </a:cubicBezTo>
                  <a:cubicBezTo>
                    <a:pt x="653" y="110"/>
                    <a:pt x="665" y="122"/>
                    <a:pt x="665" y="146"/>
                  </a:cubicBezTo>
                  <a:cubicBezTo>
                    <a:pt x="678" y="158"/>
                    <a:pt x="653" y="182"/>
                    <a:pt x="629" y="194"/>
                  </a:cubicBezTo>
                  <a:cubicBezTo>
                    <a:pt x="605" y="218"/>
                    <a:pt x="569" y="218"/>
                    <a:pt x="532" y="218"/>
                  </a:cubicBezTo>
                  <a:cubicBezTo>
                    <a:pt x="496" y="218"/>
                    <a:pt x="460" y="206"/>
                    <a:pt x="436" y="194"/>
                  </a:cubicBezTo>
                  <a:cubicBezTo>
                    <a:pt x="400" y="170"/>
                    <a:pt x="387" y="158"/>
                    <a:pt x="387" y="134"/>
                  </a:cubicBezTo>
                  <a:cubicBezTo>
                    <a:pt x="387" y="110"/>
                    <a:pt x="400" y="98"/>
                    <a:pt x="424" y="85"/>
                  </a:cubicBezTo>
                  <a:cubicBezTo>
                    <a:pt x="448" y="61"/>
                    <a:pt x="484" y="61"/>
                    <a:pt x="520" y="61"/>
                  </a:cubicBezTo>
                  <a:close/>
                  <a:moveTo>
                    <a:pt x="237" y="202"/>
                  </a:moveTo>
                  <a:cubicBezTo>
                    <a:pt x="247" y="202"/>
                    <a:pt x="257" y="203"/>
                    <a:pt x="267" y="206"/>
                  </a:cubicBezTo>
                  <a:cubicBezTo>
                    <a:pt x="303" y="206"/>
                    <a:pt x="339" y="206"/>
                    <a:pt x="375" y="230"/>
                  </a:cubicBezTo>
                  <a:cubicBezTo>
                    <a:pt x="412" y="255"/>
                    <a:pt x="436" y="279"/>
                    <a:pt x="436" y="303"/>
                  </a:cubicBezTo>
                  <a:cubicBezTo>
                    <a:pt x="436" y="315"/>
                    <a:pt x="424" y="339"/>
                    <a:pt x="387" y="363"/>
                  </a:cubicBezTo>
                  <a:cubicBezTo>
                    <a:pt x="351" y="376"/>
                    <a:pt x="315" y="388"/>
                    <a:pt x="279" y="388"/>
                  </a:cubicBezTo>
                  <a:cubicBezTo>
                    <a:pt x="230" y="388"/>
                    <a:pt x="194" y="376"/>
                    <a:pt x="158" y="351"/>
                  </a:cubicBezTo>
                  <a:cubicBezTo>
                    <a:pt x="134" y="339"/>
                    <a:pt x="109" y="315"/>
                    <a:pt x="109" y="291"/>
                  </a:cubicBezTo>
                  <a:cubicBezTo>
                    <a:pt x="109" y="267"/>
                    <a:pt x="122" y="243"/>
                    <a:pt x="158" y="230"/>
                  </a:cubicBezTo>
                  <a:cubicBezTo>
                    <a:pt x="184" y="213"/>
                    <a:pt x="211" y="202"/>
                    <a:pt x="237" y="202"/>
                  </a:cubicBezTo>
                  <a:close/>
                  <a:moveTo>
                    <a:pt x="508" y="1"/>
                  </a:moveTo>
                  <a:cubicBezTo>
                    <a:pt x="460" y="1"/>
                    <a:pt x="400" y="13"/>
                    <a:pt x="363" y="37"/>
                  </a:cubicBezTo>
                  <a:cubicBezTo>
                    <a:pt x="327" y="61"/>
                    <a:pt x="303" y="73"/>
                    <a:pt x="303" y="98"/>
                  </a:cubicBezTo>
                  <a:cubicBezTo>
                    <a:pt x="303" y="122"/>
                    <a:pt x="315" y="158"/>
                    <a:pt x="339" y="170"/>
                  </a:cubicBezTo>
                  <a:cubicBezTo>
                    <a:pt x="291" y="158"/>
                    <a:pt x="242" y="146"/>
                    <a:pt x="194" y="146"/>
                  </a:cubicBezTo>
                  <a:cubicBezTo>
                    <a:pt x="158" y="146"/>
                    <a:pt x="122" y="158"/>
                    <a:pt x="85" y="182"/>
                  </a:cubicBezTo>
                  <a:cubicBezTo>
                    <a:pt x="25" y="218"/>
                    <a:pt x="1" y="243"/>
                    <a:pt x="1" y="279"/>
                  </a:cubicBezTo>
                  <a:cubicBezTo>
                    <a:pt x="13" y="315"/>
                    <a:pt x="37" y="351"/>
                    <a:pt x="97" y="388"/>
                  </a:cubicBezTo>
                  <a:cubicBezTo>
                    <a:pt x="158" y="424"/>
                    <a:pt x="218" y="448"/>
                    <a:pt x="291" y="448"/>
                  </a:cubicBezTo>
                  <a:cubicBezTo>
                    <a:pt x="351" y="448"/>
                    <a:pt x="412" y="436"/>
                    <a:pt x="460" y="400"/>
                  </a:cubicBezTo>
                  <a:cubicBezTo>
                    <a:pt x="484" y="388"/>
                    <a:pt x="508" y="363"/>
                    <a:pt x="520" y="339"/>
                  </a:cubicBezTo>
                  <a:cubicBezTo>
                    <a:pt x="520" y="303"/>
                    <a:pt x="508" y="279"/>
                    <a:pt x="484" y="255"/>
                  </a:cubicBezTo>
                  <a:lnTo>
                    <a:pt x="484" y="255"/>
                  </a:lnTo>
                  <a:cubicBezTo>
                    <a:pt x="520" y="267"/>
                    <a:pt x="557" y="279"/>
                    <a:pt x="605" y="279"/>
                  </a:cubicBezTo>
                  <a:cubicBezTo>
                    <a:pt x="641" y="267"/>
                    <a:pt x="678" y="267"/>
                    <a:pt x="714" y="243"/>
                  </a:cubicBezTo>
                  <a:cubicBezTo>
                    <a:pt x="750" y="218"/>
                    <a:pt x="774" y="182"/>
                    <a:pt x="762" y="158"/>
                  </a:cubicBezTo>
                  <a:cubicBezTo>
                    <a:pt x="762" y="122"/>
                    <a:pt x="726" y="85"/>
                    <a:pt x="678" y="61"/>
                  </a:cubicBezTo>
                  <a:cubicBezTo>
                    <a:pt x="629" y="25"/>
                    <a:pt x="569" y="13"/>
                    <a:pt x="50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05;p60">
              <a:extLst>
                <a:ext uri="{FF2B5EF4-FFF2-40B4-BE49-F238E27FC236}">
                  <a16:creationId xmlns:a16="http://schemas.microsoft.com/office/drawing/2014/main" id="{B0AABF79-BD81-4530-A812-FFDD7B3418C4}"/>
                </a:ext>
              </a:extLst>
            </p:cNvPr>
            <p:cNvSpPr/>
            <p:nvPr/>
          </p:nvSpPr>
          <p:spPr>
            <a:xfrm>
              <a:off x="2892710" y="2241818"/>
              <a:ext cx="76261" cy="43523"/>
            </a:xfrm>
            <a:custGeom>
              <a:avLst/>
              <a:gdLst/>
              <a:ahLst/>
              <a:cxnLst/>
              <a:rect l="l" t="t" r="r" b="b"/>
              <a:pathLst>
                <a:path w="1209" h="690" extrusionOk="0">
                  <a:moveTo>
                    <a:pt x="605" y="0"/>
                  </a:moveTo>
                  <a:cubicBezTo>
                    <a:pt x="278" y="0"/>
                    <a:pt x="0" y="158"/>
                    <a:pt x="0" y="351"/>
                  </a:cubicBezTo>
                  <a:cubicBezTo>
                    <a:pt x="0" y="544"/>
                    <a:pt x="278" y="689"/>
                    <a:pt x="605" y="689"/>
                  </a:cubicBezTo>
                  <a:cubicBezTo>
                    <a:pt x="943" y="689"/>
                    <a:pt x="1209" y="544"/>
                    <a:pt x="1209" y="351"/>
                  </a:cubicBezTo>
                  <a:cubicBezTo>
                    <a:pt x="1209" y="158"/>
                    <a:pt x="943" y="0"/>
                    <a:pt x="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06;p60">
              <a:extLst>
                <a:ext uri="{FF2B5EF4-FFF2-40B4-BE49-F238E27FC236}">
                  <a16:creationId xmlns:a16="http://schemas.microsoft.com/office/drawing/2014/main" id="{6C8589C6-F9CD-45FA-8888-0985FE2C412F}"/>
                </a:ext>
              </a:extLst>
            </p:cNvPr>
            <p:cNvSpPr/>
            <p:nvPr/>
          </p:nvSpPr>
          <p:spPr>
            <a:xfrm>
              <a:off x="2829445" y="2206368"/>
              <a:ext cx="202857" cy="114423"/>
            </a:xfrm>
            <a:custGeom>
              <a:avLst/>
              <a:gdLst/>
              <a:ahLst/>
              <a:cxnLst/>
              <a:rect l="l" t="t" r="r" b="b"/>
              <a:pathLst>
                <a:path w="3216" h="1814" extrusionOk="0">
                  <a:moveTo>
                    <a:pt x="2683" y="907"/>
                  </a:moveTo>
                  <a:cubicBezTo>
                    <a:pt x="2707" y="907"/>
                    <a:pt x="2732" y="913"/>
                    <a:pt x="2756" y="925"/>
                  </a:cubicBezTo>
                  <a:cubicBezTo>
                    <a:pt x="2792" y="937"/>
                    <a:pt x="2792" y="998"/>
                    <a:pt x="2756" y="1010"/>
                  </a:cubicBezTo>
                  <a:cubicBezTo>
                    <a:pt x="2728" y="1024"/>
                    <a:pt x="2699" y="1030"/>
                    <a:pt x="2673" y="1030"/>
                  </a:cubicBezTo>
                  <a:cubicBezTo>
                    <a:pt x="2655" y="1030"/>
                    <a:pt x="2638" y="1027"/>
                    <a:pt x="2623" y="1022"/>
                  </a:cubicBezTo>
                  <a:lnTo>
                    <a:pt x="2611" y="1010"/>
                  </a:lnTo>
                  <a:cubicBezTo>
                    <a:pt x="2575" y="985"/>
                    <a:pt x="2575" y="949"/>
                    <a:pt x="2611" y="925"/>
                  </a:cubicBezTo>
                  <a:cubicBezTo>
                    <a:pt x="2635" y="913"/>
                    <a:pt x="2659" y="907"/>
                    <a:pt x="2683" y="907"/>
                  </a:cubicBezTo>
                  <a:close/>
                  <a:moveTo>
                    <a:pt x="1612" y="496"/>
                  </a:moveTo>
                  <a:cubicBezTo>
                    <a:pt x="1786" y="496"/>
                    <a:pt x="1958" y="538"/>
                    <a:pt x="2115" y="623"/>
                  </a:cubicBezTo>
                  <a:cubicBezTo>
                    <a:pt x="2393" y="780"/>
                    <a:pt x="2393" y="1034"/>
                    <a:pt x="2115" y="1203"/>
                  </a:cubicBezTo>
                  <a:cubicBezTo>
                    <a:pt x="1958" y="1282"/>
                    <a:pt x="1786" y="1321"/>
                    <a:pt x="1612" y="1321"/>
                  </a:cubicBezTo>
                  <a:cubicBezTo>
                    <a:pt x="1438" y="1321"/>
                    <a:pt x="1263" y="1282"/>
                    <a:pt x="1100" y="1203"/>
                  </a:cubicBezTo>
                  <a:cubicBezTo>
                    <a:pt x="822" y="1034"/>
                    <a:pt x="822" y="780"/>
                    <a:pt x="1100" y="623"/>
                  </a:cubicBezTo>
                  <a:cubicBezTo>
                    <a:pt x="1263" y="538"/>
                    <a:pt x="1438" y="496"/>
                    <a:pt x="1612" y="496"/>
                  </a:cubicBezTo>
                  <a:close/>
                  <a:moveTo>
                    <a:pt x="1354" y="0"/>
                  </a:moveTo>
                  <a:cubicBezTo>
                    <a:pt x="1275" y="0"/>
                    <a:pt x="1197" y="18"/>
                    <a:pt x="1124" y="55"/>
                  </a:cubicBezTo>
                  <a:lnTo>
                    <a:pt x="121" y="635"/>
                  </a:lnTo>
                  <a:cubicBezTo>
                    <a:pt x="0" y="671"/>
                    <a:pt x="0" y="852"/>
                    <a:pt x="121" y="889"/>
                  </a:cubicBezTo>
                  <a:lnTo>
                    <a:pt x="1632" y="1759"/>
                  </a:lnTo>
                  <a:cubicBezTo>
                    <a:pt x="1704" y="1795"/>
                    <a:pt x="1783" y="1813"/>
                    <a:pt x="1860" y="1813"/>
                  </a:cubicBezTo>
                  <a:cubicBezTo>
                    <a:pt x="1937" y="1813"/>
                    <a:pt x="2013" y="1795"/>
                    <a:pt x="2079" y="1759"/>
                  </a:cubicBezTo>
                  <a:lnTo>
                    <a:pt x="3082" y="1179"/>
                  </a:lnTo>
                  <a:cubicBezTo>
                    <a:pt x="3215" y="1143"/>
                    <a:pt x="3215" y="973"/>
                    <a:pt x="3094" y="925"/>
                  </a:cubicBezTo>
                  <a:lnTo>
                    <a:pt x="2840" y="780"/>
                  </a:lnTo>
                  <a:cubicBezTo>
                    <a:pt x="2949" y="707"/>
                    <a:pt x="2949" y="599"/>
                    <a:pt x="2828" y="526"/>
                  </a:cubicBezTo>
                  <a:lnTo>
                    <a:pt x="2272" y="212"/>
                  </a:lnTo>
                  <a:cubicBezTo>
                    <a:pt x="2194" y="173"/>
                    <a:pt x="2112" y="151"/>
                    <a:pt x="2030" y="151"/>
                  </a:cubicBezTo>
                  <a:cubicBezTo>
                    <a:pt x="1961" y="151"/>
                    <a:pt x="1892" y="167"/>
                    <a:pt x="1825" y="200"/>
                  </a:cubicBezTo>
                  <a:lnTo>
                    <a:pt x="1583" y="55"/>
                  </a:lnTo>
                  <a:cubicBezTo>
                    <a:pt x="1511" y="18"/>
                    <a:pt x="1432" y="0"/>
                    <a:pt x="1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07;p60">
              <a:extLst>
                <a:ext uri="{FF2B5EF4-FFF2-40B4-BE49-F238E27FC236}">
                  <a16:creationId xmlns:a16="http://schemas.microsoft.com/office/drawing/2014/main" id="{DAA7BFD5-F1E2-4191-A3CB-E994DA2313C7}"/>
                </a:ext>
              </a:extLst>
            </p:cNvPr>
            <p:cNvSpPr/>
            <p:nvPr/>
          </p:nvSpPr>
          <p:spPr>
            <a:xfrm>
              <a:off x="3068064" y="2311202"/>
              <a:ext cx="90769" cy="91525"/>
            </a:xfrm>
            <a:custGeom>
              <a:avLst/>
              <a:gdLst/>
              <a:ahLst/>
              <a:cxnLst/>
              <a:rect l="l" t="t" r="r" b="b"/>
              <a:pathLst>
                <a:path w="1439" h="1451" extrusionOk="0">
                  <a:moveTo>
                    <a:pt x="725" y="24"/>
                  </a:moveTo>
                  <a:cubicBezTo>
                    <a:pt x="1076" y="24"/>
                    <a:pt x="1378" y="206"/>
                    <a:pt x="1378" y="411"/>
                  </a:cubicBezTo>
                  <a:cubicBezTo>
                    <a:pt x="1378" y="617"/>
                    <a:pt x="1076" y="798"/>
                    <a:pt x="725" y="798"/>
                  </a:cubicBezTo>
                  <a:cubicBezTo>
                    <a:pt x="363" y="798"/>
                    <a:pt x="61" y="617"/>
                    <a:pt x="61" y="411"/>
                  </a:cubicBezTo>
                  <a:cubicBezTo>
                    <a:pt x="61" y="206"/>
                    <a:pt x="363" y="24"/>
                    <a:pt x="725" y="24"/>
                  </a:cubicBezTo>
                  <a:close/>
                  <a:moveTo>
                    <a:pt x="713" y="0"/>
                  </a:moveTo>
                  <a:cubicBezTo>
                    <a:pt x="314" y="0"/>
                    <a:pt x="0" y="182"/>
                    <a:pt x="0" y="411"/>
                  </a:cubicBezTo>
                  <a:cubicBezTo>
                    <a:pt x="0" y="641"/>
                    <a:pt x="302" y="822"/>
                    <a:pt x="689" y="822"/>
                  </a:cubicBezTo>
                  <a:lnTo>
                    <a:pt x="665" y="1427"/>
                  </a:lnTo>
                  <a:cubicBezTo>
                    <a:pt x="665" y="1439"/>
                    <a:pt x="689" y="1451"/>
                    <a:pt x="713" y="1451"/>
                  </a:cubicBezTo>
                  <a:cubicBezTo>
                    <a:pt x="738" y="1451"/>
                    <a:pt x="762" y="1439"/>
                    <a:pt x="762" y="1427"/>
                  </a:cubicBezTo>
                  <a:lnTo>
                    <a:pt x="750" y="822"/>
                  </a:lnTo>
                  <a:cubicBezTo>
                    <a:pt x="1124" y="822"/>
                    <a:pt x="1439" y="629"/>
                    <a:pt x="1439" y="411"/>
                  </a:cubicBezTo>
                  <a:cubicBezTo>
                    <a:pt x="1439" y="182"/>
                    <a:pt x="1112" y="0"/>
                    <a:pt x="7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08;p60">
              <a:extLst>
                <a:ext uri="{FF2B5EF4-FFF2-40B4-BE49-F238E27FC236}">
                  <a16:creationId xmlns:a16="http://schemas.microsoft.com/office/drawing/2014/main" id="{CF98234E-DC7B-4382-87D7-B0518CA0E8D0}"/>
                </a:ext>
              </a:extLst>
            </p:cNvPr>
            <p:cNvSpPr/>
            <p:nvPr/>
          </p:nvSpPr>
          <p:spPr>
            <a:xfrm>
              <a:off x="3678709" y="2690863"/>
              <a:ext cx="208219" cy="106223"/>
            </a:xfrm>
            <a:custGeom>
              <a:avLst/>
              <a:gdLst/>
              <a:ahLst/>
              <a:cxnLst/>
              <a:rect l="l" t="t" r="r" b="b"/>
              <a:pathLst>
                <a:path w="3301" h="1684" extrusionOk="0">
                  <a:moveTo>
                    <a:pt x="1710" y="1"/>
                  </a:moveTo>
                  <a:cubicBezTo>
                    <a:pt x="1358" y="1"/>
                    <a:pt x="1004" y="85"/>
                    <a:pt x="678" y="254"/>
                  </a:cubicBezTo>
                  <a:cubicBezTo>
                    <a:pt x="351" y="436"/>
                    <a:pt x="218" y="690"/>
                    <a:pt x="267" y="943"/>
                  </a:cubicBezTo>
                  <a:cubicBezTo>
                    <a:pt x="267" y="968"/>
                    <a:pt x="1" y="1040"/>
                    <a:pt x="13" y="1064"/>
                  </a:cubicBezTo>
                  <a:cubicBezTo>
                    <a:pt x="37" y="1100"/>
                    <a:pt x="315" y="1088"/>
                    <a:pt x="339" y="1113"/>
                  </a:cubicBezTo>
                  <a:cubicBezTo>
                    <a:pt x="424" y="1246"/>
                    <a:pt x="545" y="1354"/>
                    <a:pt x="678" y="1439"/>
                  </a:cubicBezTo>
                  <a:cubicBezTo>
                    <a:pt x="1004" y="1602"/>
                    <a:pt x="1358" y="1684"/>
                    <a:pt x="1710" y="1684"/>
                  </a:cubicBezTo>
                  <a:cubicBezTo>
                    <a:pt x="2062" y="1684"/>
                    <a:pt x="2412" y="1602"/>
                    <a:pt x="2732" y="1439"/>
                  </a:cubicBezTo>
                  <a:cubicBezTo>
                    <a:pt x="3300" y="1113"/>
                    <a:pt x="3300" y="581"/>
                    <a:pt x="2732" y="254"/>
                  </a:cubicBezTo>
                  <a:cubicBezTo>
                    <a:pt x="2412" y="85"/>
                    <a:pt x="2062" y="1"/>
                    <a:pt x="171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09;p60">
              <a:extLst>
                <a:ext uri="{FF2B5EF4-FFF2-40B4-BE49-F238E27FC236}">
                  <a16:creationId xmlns:a16="http://schemas.microsoft.com/office/drawing/2014/main" id="{D4279A82-8D4E-4322-91ED-414E08DED105}"/>
                </a:ext>
              </a:extLst>
            </p:cNvPr>
            <p:cNvSpPr/>
            <p:nvPr/>
          </p:nvSpPr>
          <p:spPr>
            <a:xfrm>
              <a:off x="3717627" y="2730538"/>
              <a:ext cx="137257" cy="29773"/>
            </a:xfrm>
            <a:custGeom>
              <a:avLst/>
              <a:gdLst/>
              <a:ahLst/>
              <a:cxnLst/>
              <a:rect l="l" t="t" r="r" b="b"/>
              <a:pathLst>
                <a:path w="2176" h="472" extrusionOk="0">
                  <a:moveTo>
                    <a:pt x="1451" y="0"/>
                  </a:moveTo>
                  <a:lnTo>
                    <a:pt x="0" y="109"/>
                  </a:lnTo>
                  <a:lnTo>
                    <a:pt x="955" y="169"/>
                  </a:lnTo>
                  <a:lnTo>
                    <a:pt x="774" y="471"/>
                  </a:lnTo>
                  <a:lnTo>
                    <a:pt x="2176" y="387"/>
                  </a:lnTo>
                  <a:lnTo>
                    <a:pt x="1269" y="314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10;p60">
              <a:extLst>
                <a:ext uri="{FF2B5EF4-FFF2-40B4-BE49-F238E27FC236}">
                  <a16:creationId xmlns:a16="http://schemas.microsoft.com/office/drawing/2014/main" id="{FAA0A923-31EF-4558-844A-A828EF9717E4}"/>
                </a:ext>
              </a:extLst>
            </p:cNvPr>
            <p:cNvSpPr/>
            <p:nvPr/>
          </p:nvSpPr>
          <p:spPr>
            <a:xfrm>
              <a:off x="3825867" y="2721771"/>
              <a:ext cx="103006" cy="54184"/>
            </a:xfrm>
            <a:custGeom>
              <a:avLst/>
              <a:gdLst/>
              <a:ahLst/>
              <a:cxnLst/>
              <a:rect l="l" t="t" r="r" b="b"/>
              <a:pathLst>
                <a:path w="1633" h="859" extrusionOk="0">
                  <a:moveTo>
                    <a:pt x="816" y="0"/>
                  </a:moveTo>
                  <a:cubicBezTo>
                    <a:pt x="635" y="0"/>
                    <a:pt x="454" y="42"/>
                    <a:pt x="291" y="127"/>
                  </a:cubicBezTo>
                  <a:cubicBezTo>
                    <a:pt x="1" y="284"/>
                    <a:pt x="1" y="562"/>
                    <a:pt x="291" y="731"/>
                  </a:cubicBezTo>
                  <a:cubicBezTo>
                    <a:pt x="454" y="816"/>
                    <a:pt x="635" y="858"/>
                    <a:pt x="816" y="858"/>
                  </a:cubicBezTo>
                  <a:cubicBezTo>
                    <a:pt x="998" y="858"/>
                    <a:pt x="1179" y="816"/>
                    <a:pt x="1342" y="731"/>
                  </a:cubicBezTo>
                  <a:cubicBezTo>
                    <a:pt x="1632" y="562"/>
                    <a:pt x="1632" y="284"/>
                    <a:pt x="1342" y="127"/>
                  </a:cubicBezTo>
                  <a:cubicBezTo>
                    <a:pt x="1179" y="42"/>
                    <a:pt x="998" y="0"/>
                    <a:pt x="816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11;p60">
              <a:extLst>
                <a:ext uri="{FF2B5EF4-FFF2-40B4-BE49-F238E27FC236}">
                  <a16:creationId xmlns:a16="http://schemas.microsoft.com/office/drawing/2014/main" id="{7C080D49-7D3E-4C40-80BB-18398E540F7D}"/>
                </a:ext>
              </a:extLst>
            </p:cNvPr>
            <p:cNvSpPr/>
            <p:nvPr/>
          </p:nvSpPr>
          <p:spPr>
            <a:xfrm>
              <a:off x="3857910" y="2732052"/>
              <a:ext cx="56454" cy="27502"/>
            </a:xfrm>
            <a:custGeom>
              <a:avLst/>
              <a:gdLst/>
              <a:ahLst/>
              <a:cxnLst/>
              <a:rect l="l" t="t" r="r" b="b"/>
              <a:pathLst>
                <a:path w="895" h="436" extrusionOk="0">
                  <a:moveTo>
                    <a:pt x="508" y="0"/>
                  </a:moveTo>
                  <a:lnTo>
                    <a:pt x="447" y="37"/>
                  </a:lnTo>
                  <a:lnTo>
                    <a:pt x="737" y="206"/>
                  </a:lnTo>
                  <a:lnTo>
                    <a:pt x="0" y="387"/>
                  </a:lnTo>
                  <a:lnTo>
                    <a:pt x="85" y="435"/>
                  </a:lnTo>
                  <a:lnTo>
                    <a:pt x="858" y="242"/>
                  </a:lnTo>
                  <a:lnTo>
                    <a:pt x="895" y="2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12;p60">
              <a:extLst>
                <a:ext uri="{FF2B5EF4-FFF2-40B4-BE49-F238E27FC236}">
                  <a16:creationId xmlns:a16="http://schemas.microsoft.com/office/drawing/2014/main" id="{A90514AB-0781-4BF4-B1EE-EC25D007DC6D}"/>
                </a:ext>
              </a:extLst>
            </p:cNvPr>
            <p:cNvSpPr/>
            <p:nvPr/>
          </p:nvSpPr>
          <p:spPr>
            <a:xfrm>
              <a:off x="2647216" y="2317510"/>
              <a:ext cx="219636" cy="123380"/>
            </a:xfrm>
            <a:custGeom>
              <a:avLst/>
              <a:gdLst/>
              <a:ahLst/>
              <a:cxnLst/>
              <a:rect l="l" t="t" r="r" b="b"/>
              <a:pathLst>
                <a:path w="3482" h="1956" extrusionOk="0">
                  <a:moveTo>
                    <a:pt x="1705" y="0"/>
                  </a:moveTo>
                  <a:cubicBezTo>
                    <a:pt x="1593" y="0"/>
                    <a:pt x="1481" y="27"/>
                    <a:pt x="1378" y="82"/>
                  </a:cubicBezTo>
                  <a:lnTo>
                    <a:pt x="182" y="771"/>
                  </a:lnTo>
                  <a:cubicBezTo>
                    <a:pt x="0" y="831"/>
                    <a:pt x="0" y="1085"/>
                    <a:pt x="182" y="1145"/>
                  </a:cubicBezTo>
                  <a:lnTo>
                    <a:pt x="1451" y="1883"/>
                  </a:lnTo>
                  <a:cubicBezTo>
                    <a:pt x="1553" y="1931"/>
                    <a:pt x="1665" y="1955"/>
                    <a:pt x="1777" y="1955"/>
                  </a:cubicBezTo>
                  <a:cubicBezTo>
                    <a:pt x="1889" y="1955"/>
                    <a:pt x="2001" y="1931"/>
                    <a:pt x="2103" y="1883"/>
                  </a:cubicBezTo>
                  <a:lnTo>
                    <a:pt x="3300" y="1194"/>
                  </a:lnTo>
                  <a:cubicBezTo>
                    <a:pt x="3481" y="1133"/>
                    <a:pt x="3481" y="867"/>
                    <a:pt x="3300" y="807"/>
                  </a:cubicBezTo>
                  <a:lnTo>
                    <a:pt x="2031" y="82"/>
                  </a:lnTo>
                  <a:cubicBezTo>
                    <a:pt x="1928" y="27"/>
                    <a:pt x="1816" y="0"/>
                    <a:pt x="1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13;p60">
              <a:extLst>
                <a:ext uri="{FF2B5EF4-FFF2-40B4-BE49-F238E27FC236}">
                  <a16:creationId xmlns:a16="http://schemas.microsoft.com/office/drawing/2014/main" id="{CD4AED91-A65A-46B2-9602-E80B806EC12D}"/>
                </a:ext>
              </a:extLst>
            </p:cNvPr>
            <p:cNvSpPr/>
            <p:nvPr/>
          </p:nvSpPr>
          <p:spPr>
            <a:xfrm>
              <a:off x="2642611" y="2313852"/>
              <a:ext cx="228782" cy="130444"/>
            </a:xfrm>
            <a:custGeom>
              <a:avLst/>
              <a:gdLst/>
              <a:ahLst/>
              <a:cxnLst/>
              <a:rect l="l" t="t" r="r" b="b"/>
              <a:pathLst>
                <a:path w="3627" h="2068" extrusionOk="0">
                  <a:moveTo>
                    <a:pt x="1711" y="297"/>
                  </a:moveTo>
                  <a:cubicBezTo>
                    <a:pt x="1771" y="297"/>
                    <a:pt x="1832" y="309"/>
                    <a:pt x="1886" y="333"/>
                  </a:cubicBezTo>
                  <a:cubicBezTo>
                    <a:pt x="1983" y="369"/>
                    <a:pt x="1983" y="502"/>
                    <a:pt x="1886" y="538"/>
                  </a:cubicBezTo>
                  <a:cubicBezTo>
                    <a:pt x="1826" y="569"/>
                    <a:pt x="1765" y="584"/>
                    <a:pt x="1707" y="584"/>
                  </a:cubicBezTo>
                  <a:cubicBezTo>
                    <a:pt x="1648" y="584"/>
                    <a:pt x="1590" y="569"/>
                    <a:pt x="1536" y="538"/>
                  </a:cubicBezTo>
                  <a:cubicBezTo>
                    <a:pt x="1439" y="502"/>
                    <a:pt x="1439" y="369"/>
                    <a:pt x="1536" y="333"/>
                  </a:cubicBezTo>
                  <a:cubicBezTo>
                    <a:pt x="1590" y="309"/>
                    <a:pt x="1651" y="297"/>
                    <a:pt x="1711" y="297"/>
                  </a:cubicBezTo>
                  <a:close/>
                  <a:moveTo>
                    <a:pt x="2176" y="526"/>
                  </a:moveTo>
                  <a:lnTo>
                    <a:pt x="3180" y="1107"/>
                  </a:lnTo>
                  <a:lnTo>
                    <a:pt x="3095" y="1155"/>
                  </a:lnTo>
                  <a:lnTo>
                    <a:pt x="2092" y="575"/>
                  </a:lnTo>
                  <a:lnTo>
                    <a:pt x="2176" y="526"/>
                  </a:lnTo>
                  <a:close/>
                  <a:moveTo>
                    <a:pt x="1947" y="659"/>
                  </a:moveTo>
                  <a:lnTo>
                    <a:pt x="2950" y="1240"/>
                  </a:lnTo>
                  <a:lnTo>
                    <a:pt x="2853" y="1288"/>
                  </a:lnTo>
                  <a:lnTo>
                    <a:pt x="1850" y="708"/>
                  </a:lnTo>
                  <a:lnTo>
                    <a:pt x="1947" y="659"/>
                  </a:lnTo>
                  <a:close/>
                  <a:moveTo>
                    <a:pt x="871" y="490"/>
                  </a:moveTo>
                  <a:lnTo>
                    <a:pt x="2769" y="1578"/>
                  </a:lnTo>
                  <a:lnTo>
                    <a:pt x="2031" y="2001"/>
                  </a:lnTo>
                  <a:cubicBezTo>
                    <a:pt x="1971" y="2031"/>
                    <a:pt x="1904" y="2046"/>
                    <a:pt x="1839" y="2046"/>
                  </a:cubicBezTo>
                  <a:cubicBezTo>
                    <a:pt x="1775" y="2046"/>
                    <a:pt x="1711" y="2031"/>
                    <a:pt x="1657" y="2001"/>
                  </a:cubicBezTo>
                  <a:lnTo>
                    <a:pt x="146" y="1131"/>
                  </a:lnTo>
                  <a:cubicBezTo>
                    <a:pt x="37" y="1094"/>
                    <a:pt x="37" y="949"/>
                    <a:pt x="146" y="913"/>
                  </a:cubicBezTo>
                  <a:lnTo>
                    <a:pt x="871" y="490"/>
                  </a:lnTo>
                  <a:close/>
                  <a:moveTo>
                    <a:pt x="1776" y="1"/>
                  </a:moveTo>
                  <a:cubicBezTo>
                    <a:pt x="1699" y="1"/>
                    <a:pt x="1620" y="19"/>
                    <a:pt x="1548" y="55"/>
                  </a:cubicBezTo>
                  <a:lnTo>
                    <a:pt x="122" y="889"/>
                  </a:lnTo>
                  <a:cubicBezTo>
                    <a:pt x="1" y="925"/>
                    <a:pt x="1" y="1107"/>
                    <a:pt x="122" y="1143"/>
                  </a:cubicBezTo>
                  <a:lnTo>
                    <a:pt x="1632" y="2013"/>
                  </a:lnTo>
                  <a:cubicBezTo>
                    <a:pt x="1699" y="2049"/>
                    <a:pt x="1775" y="2067"/>
                    <a:pt x="1850" y="2067"/>
                  </a:cubicBezTo>
                  <a:cubicBezTo>
                    <a:pt x="1926" y="2067"/>
                    <a:pt x="2001" y="2049"/>
                    <a:pt x="2068" y="2013"/>
                  </a:cubicBezTo>
                  <a:lnTo>
                    <a:pt x="3506" y="1191"/>
                  </a:lnTo>
                  <a:cubicBezTo>
                    <a:pt x="3627" y="1143"/>
                    <a:pt x="3627" y="974"/>
                    <a:pt x="3506" y="925"/>
                  </a:cubicBezTo>
                  <a:lnTo>
                    <a:pt x="1995" y="55"/>
                  </a:lnTo>
                  <a:cubicBezTo>
                    <a:pt x="1929" y="19"/>
                    <a:pt x="1853" y="1"/>
                    <a:pt x="1776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14;p60">
              <a:extLst>
                <a:ext uri="{FF2B5EF4-FFF2-40B4-BE49-F238E27FC236}">
                  <a16:creationId xmlns:a16="http://schemas.microsoft.com/office/drawing/2014/main" id="{F9F53BBC-3354-4F99-B65E-0814980EF548}"/>
                </a:ext>
              </a:extLst>
            </p:cNvPr>
            <p:cNvSpPr/>
            <p:nvPr/>
          </p:nvSpPr>
          <p:spPr>
            <a:xfrm>
              <a:off x="2930809" y="2450539"/>
              <a:ext cx="83956" cy="42262"/>
            </a:xfrm>
            <a:custGeom>
              <a:avLst/>
              <a:gdLst/>
              <a:ahLst/>
              <a:cxnLst/>
              <a:rect l="l" t="t" r="r" b="b"/>
              <a:pathLst>
                <a:path w="1331" h="670" extrusionOk="0">
                  <a:moveTo>
                    <a:pt x="688" y="21"/>
                  </a:moveTo>
                  <a:cubicBezTo>
                    <a:pt x="807" y="21"/>
                    <a:pt x="925" y="52"/>
                    <a:pt x="1028" y="112"/>
                  </a:cubicBezTo>
                  <a:cubicBezTo>
                    <a:pt x="1161" y="197"/>
                    <a:pt x="1330" y="342"/>
                    <a:pt x="1028" y="523"/>
                  </a:cubicBezTo>
                  <a:cubicBezTo>
                    <a:pt x="899" y="604"/>
                    <a:pt x="752" y="644"/>
                    <a:pt x="603" y="644"/>
                  </a:cubicBezTo>
                  <a:cubicBezTo>
                    <a:pt x="485" y="644"/>
                    <a:pt x="366" y="619"/>
                    <a:pt x="254" y="571"/>
                  </a:cubicBezTo>
                  <a:cubicBezTo>
                    <a:pt x="49" y="450"/>
                    <a:pt x="85" y="269"/>
                    <a:pt x="339" y="112"/>
                  </a:cubicBezTo>
                  <a:cubicBezTo>
                    <a:pt x="448" y="52"/>
                    <a:pt x="569" y="21"/>
                    <a:pt x="688" y="21"/>
                  </a:cubicBezTo>
                  <a:close/>
                  <a:moveTo>
                    <a:pt x="677" y="0"/>
                  </a:moveTo>
                  <a:cubicBezTo>
                    <a:pt x="548" y="0"/>
                    <a:pt x="418" y="33"/>
                    <a:pt x="303" y="100"/>
                  </a:cubicBezTo>
                  <a:cubicBezTo>
                    <a:pt x="25" y="257"/>
                    <a:pt x="1" y="450"/>
                    <a:pt x="230" y="583"/>
                  </a:cubicBezTo>
                  <a:cubicBezTo>
                    <a:pt x="347" y="642"/>
                    <a:pt x="470" y="670"/>
                    <a:pt x="593" y="670"/>
                  </a:cubicBezTo>
                  <a:cubicBezTo>
                    <a:pt x="751" y="670"/>
                    <a:pt x="909" y="623"/>
                    <a:pt x="1052" y="535"/>
                  </a:cubicBezTo>
                  <a:cubicBezTo>
                    <a:pt x="1294" y="402"/>
                    <a:pt x="1294" y="233"/>
                    <a:pt x="1052" y="100"/>
                  </a:cubicBezTo>
                  <a:cubicBezTo>
                    <a:pt x="937" y="33"/>
                    <a:pt x="807" y="0"/>
                    <a:pt x="67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15;p60">
              <a:extLst>
                <a:ext uri="{FF2B5EF4-FFF2-40B4-BE49-F238E27FC236}">
                  <a16:creationId xmlns:a16="http://schemas.microsoft.com/office/drawing/2014/main" id="{6A035328-9BCC-4748-9CD0-87BD7BA4C905}"/>
                </a:ext>
              </a:extLst>
            </p:cNvPr>
            <p:cNvSpPr/>
            <p:nvPr/>
          </p:nvSpPr>
          <p:spPr>
            <a:xfrm>
              <a:off x="2981901" y="2485043"/>
              <a:ext cx="56454" cy="29331"/>
            </a:xfrm>
            <a:custGeom>
              <a:avLst/>
              <a:gdLst/>
              <a:ahLst/>
              <a:cxnLst/>
              <a:rect l="l" t="t" r="r" b="b"/>
              <a:pathLst>
                <a:path w="895" h="465" extrusionOk="0">
                  <a:moveTo>
                    <a:pt x="475" y="23"/>
                  </a:moveTo>
                  <a:cubicBezTo>
                    <a:pt x="553" y="23"/>
                    <a:pt x="631" y="44"/>
                    <a:pt x="701" y="85"/>
                  </a:cubicBezTo>
                  <a:cubicBezTo>
                    <a:pt x="786" y="133"/>
                    <a:pt x="895" y="242"/>
                    <a:pt x="689" y="351"/>
                  </a:cubicBezTo>
                  <a:cubicBezTo>
                    <a:pt x="606" y="406"/>
                    <a:pt x="508" y="434"/>
                    <a:pt x="407" y="434"/>
                  </a:cubicBezTo>
                  <a:cubicBezTo>
                    <a:pt x="331" y="434"/>
                    <a:pt x="254" y="418"/>
                    <a:pt x="182" y="387"/>
                  </a:cubicBezTo>
                  <a:cubicBezTo>
                    <a:pt x="49" y="302"/>
                    <a:pt x="73" y="193"/>
                    <a:pt x="242" y="97"/>
                  </a:cubicBezTo>
                  <a:cubicBezTo>
                    <a:pt x="311" y="47"/>
                    <a:pt x="392" y="23"/>
                    <a:pt x="475" y="23"/>
                  </a:cubicBezTo>
                  <a:close/>
                  <a:moveTo>
                    <a:pt x="478" y="0"/>
                  </a:moveTo>
                  <a:cubicBezTo>
                    <a:pt x="387" y="0"/>
                    <a:pt x="297" y="24"/>
                    <a:pt x="218" y="73"/>
                  </a:cubicBezTo>
                  <a:cubicBezTo>
                    <a:pt x="25" y="181"/>
                    <a:pt x="0" y="314"/>
                    <a:pt x="158" y="399"/>
                  </a:cubicBezTo>
                  <a:cubicBezTo>
                    <a:pt x="240" y="443"/>
                    <a:pt x="330" y="465"/>
                    <a:pt x="420" y="465"/>
                  </a:cubicBezTo>
                  <a:cubicBezTo>
                    <a:pt x="527" y="465"/>
                    <a:pt x="634" y="434"/>
                    <a:pt x="726" y="375"/>
                  </a:cubicBezTo>
                  <a:cubicBezTo>
                    <a:pt x="895" y="278"/>
                    <a:pt x="895" y="169"/>
                    <a:pt x="738" y="73"/>
                  </a:cubicBezTo>
                  <a:cubicBezTo>
                    <a:pt x="659" y="24"/>
                    <a:pt x="568" y="0"/>
                    <a:pt x="4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16;p60">
              <a:extLst>
                <a:ext uri="{FF2B5EF4-FFF2-40B4-BE49-F238E27FC236}">
                  <a16:creationId xmlns:a16="http://schemas.microsoft.com/office/drawing/2014/main" id="{805788A4-EE79-4019-9058-FEDCE96E52E0}"/>
                </a:ext>
              </a:extLst>
            </p:cNvPr>
            <p:cNvSpPr/>
            <p:nvPr/>
          </p:nvSpPr>
          <p:spPr>
            <a:xfrm>
              <a:off x="2853035" y="2477726"/>
              <a:ext cx="151828" cy="63708"/>
            </a:xfrm>
            <a:custGeom>
              <a:avLst/>
              <a:gdLst/>
              <a:ahLst/>
              <a:cxnLst/>
              <a:rect l="l" t="t" r="r" b="b"/>
              <a:pathLst>
                <a:path w="2407" h="1010" extrusionOk="0">
                  <a:moveTo>
                    <a:pt x="656" y="21"/>
                  </a:moveTo>
                  <a:cubicBezTo>
                    <a:pt x="887" y="21"/>
                    <a:pt x="1140" y="94"/>
                    <a:pt x="1330" y="201"/>
                  </a:cubicBezTo>
                  <a:cubicBezTo>
                    <a:pt x="1632" y="382"/>
                    <a:pt x="1778" y="624"/>
                    <a:pt x="1475" y="805"/>
                  </a:cubicBezTo>
                  <a:lnTo>
                    <a:pt x="1451" y="817"/>
                  </a:lnTo>
                  <a:cubicBezTo>
                    <a:pt x="1402" y="840"/>
                    <a:pt x="1346" y="852"/>
                    <a:pt x="1284" y="852"/>
                  </a:cubicBezTo>
                  <a:cubicBezTo>
                    <a:pt x="1116" y="852"/>
                    <a:pt x="899" y="770"/>
                    <a:pt x="617" y="612"/>
                  </a:cubicBezTo>
                  <a:cubicBezTo>
                    <a:pt x="303" y="430"/>
                    <a:pt x="49" y="249"/>
                    <a:pt x="291" y="104"/>
                  </a:cubicBezTo>
                  <a:cubicBezTo>
                    <a:pt x="393" y="46"/>
                    <a:pt x="521" y="21"/>
                    <a:pt x="656" y="21"/>
                  </a:cubicBezTo>
                  <a:close/>
                  <a:moveTo>
                    <a:pt x="1632" y="430"/>
                  </a:moveTo>
                  <a:cubicBezTo>
                    <a:pt x="1862" y="430"/>
                    <a:pt x="2092" y="515"/>
                    <a:pt x="2261" y="672"/>
                  </a:cubicBezTo>
                  <a:cubicBezTo>
                    <a:pt x="2358" y="757"/>
                    <a:pt x="2333" y="902"/>
                    <a:pt x="2213" y="950"/>
                  </a:cubicBezTo>
                  <a:lnTo>
                    <a:pt x="2201" y="962"/>
                  </a:lnTo>
                  <a:cubicBezTo>
                    <a:pt x="2165" y="975"/>
                    <a:pt x="2126" y="982"/>
                    <a:pt x="2084" y="982"/>
                  </a:cubicBezTo>
                  <a:cubicBezTo>
                    <a:pt x="1970" y="982"/>
                    <a:pt x="1830" y="932"/>
                    <a:pt x="1645" y="817"/>
                  </a:cubicBezTo>
                  <a:lnTo>
                    <a:pt x="1572" y="781"/>
                  </a:lnTo>
                  <a:cubicBezTo>
                    <a:pt x="1693" y="708"/>
                    <a:pt x="1717" y="539"/>
                    <a:pt x="1632" y="430"/>
                  </a:cubicBezTo>
                  <a:close/>
                  <a:moveTo>
                    <a:pt x="655" y="0"/>
                  </a:moveTo>
                  <a:cubicBezTo>
                    <a:pt x="508" y="0"/>
                    <a:pt x="369" y="28"/>
                    <a:pt x="255" y="92"/>
                  </a:cubicBezTo>
                  <a:cubicBezTo>
                    <a:pt x="1" y="249"/>
                    <a:pt x="267" y="442"/>
                    <a:pt x="593" y="624"/>
                  </a:cubicBezTo>
                  <a:cubicBezTo>
                    <a:pt x="800" y="746"/>
                    <a:pt x="1059" y="876"/>
                    <a:pt x="1288" y="876"/>
                  </a:cubicBezTo>
                  <a:cubicBezTo>
                    <a:pt x="1354" y="876"/>
                    <a:pt x="1417" y="865"/>
                    <a:pt x="1475" y="841"/>
                  </a:cubicBezTo>
                  <a:lnTo>
                    <a:pt x="1512" y="817"/>
                  </a:lnTo>
                  <a:lnTo>
                    <a:pt x="1548" y="805"/>
                  </a:lnTo>
                  <a:lnTo>
                    <a:pt x="1608" y="841"/>
                  </a:lnTo>
                  <a:cubicBezTo>
                    <a:pt x="1758" y="926"/>
                    <a:pt x="1930" y="1010"/>
                    <a:pt x="2084" y="1010"/>
                  </a:cubicBezTo>
                  <a:cubicBezTo>
                    <a:pt x="2128" y="1010"/>
                    <a:pt x="2172" y="1003"/>
                    <a:pt x="2213" y="986"/>
                  </a:cubicBezTo>
                  <a:lnTo>
                    <a:pt x="2237" y="974"/>
                  </a:lnTo>
                  <a:cubicBezTo>
                    <a:pt x="2370" y="926"/>
                    <a:pt x="2406" y="757"/>
                    <a:pt x="2297" y="672"/>
                  </a:cubicBezTo>
                  <a:cubicBezTo>
                    <a:pt x="2126" y="501"/>
                    <a:pt x="1901" y="405"/>
                    <a:pt x="1663" y="405"/>
                  </a:cubicBezTo>
                  <a:cubicBezTo>
                    <a:pt x="1649" y="405"/>
                    <a:pt x="1635" y="406"/>
                    <a:pt x="1620" y="406"/>
                  </a:cubicBezTo>
                  <a:cubicBezTo>
                    <a:pt x="1548" y="322"/>
                    <a:pt x="1463" y="249"/>
                    <a:pt x="1354" y="189"/>
                  </a:cubicBezTo>
                  <a:cubicBezTo>
                    <a:pt x="1159" y="76"/>
                    <a:pt x="898" y="0"/>
                    <a:pt x="65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17;p60">
              <a:extLst>
                <a:ext uri="{FF2B5EF4-FFF2-40B4-BE49-F238E27FC236}">
                  <a16:creationId xmlns:a16="http://schemas.microsoft.com/office/drawing/2014/main" id="{E6212036-BD1F-47A6-B165-DB78BC77A043}"/>
                </a:ext>
              </a:extLst>
            </p:cNvPr>
            <p:cNvSpPr/>
            <p:nvPr/>
          </p:nvSpPr>
          <p:spPr>
            <a:xfrm>
              <a:off x="3055070" y="2547552"/>
              <a:ext cx="216608" cy="124515"/>
            </a:xfrm>
            <a:custGeom>
              <a:avLst/>
              <a:gdLst/>
              <a:ahLst/>
              <a:cxnLst/>
              <a:rect l="l" t="t" r="r" b="b"/>
              <a:pathLst>
                <a:path w="3434" h="1974" extrusionOk="0">
                  <a:moveTo>
                    <a:pt x="1838" y="49"/>
                  </a:moveTo>
                  <a:lnTo>
                    <a:pt x="3373" y="931"/>
                  </a:lnTo>
                  <a:lnTo>
                    <a:pt x="3119" y="1245"/>
                  </a:lnTo>
                  <a:lnTo>
                    <a:pt x="1294" y="182"/>
                  </a:lnTo>
                  <a:lnTo>
                    <a:pt x="1838" y="49"/>
                  </a:lnTo>
                  <a:close/>
                  <a:moveTo>
                    <a:pt x="1258" y="230"/>
                  </a:moveTo>
                  <a:lnTo>
                    <a:pt x="3083" y="1294"/>
                  </a:lnTo>
                  <a:lnTo>
                    <a:pt x="3035" y="1318"/>
                  </a:lnTo>
                  <a:lnTo>
                    <a:pt x="2998" y="1342"/>
                  </a:lnTo>
                  <a:lnTo>
                    <a:pt x="2974" y="1354"/>
                  </a:lnTo>
                  <a:cubicBezTo>
                    <a:pt x="2938" y="1378"/>
                    <a:pt x="2890" y="1390"/>
                    <a:pt x="2841" y="1390"/>
                  </a:cubicBezTo>
                  <a:cubicBezTo>
                    <a:pt x="2757" y="1414"/>
                    <a:pt x="2684" y="1426"/>
                    <a:pt x="2612" y="1426"/>
                  </a:cubicBezTo>
                  <a:cubicBezTo>
                    <a:pt x="2563" y="1426"/>
                    <a:pt x="2515" y="1426"/>
                    <a:pt x="2466" y="1414"/>
                  </a:cubicBezTo>
                  <a:lnTo>
                    <a:pt x="2442" y="1414"/>
                  </a:lnTo>
                  <a:cubicBezTo>
                    <a:pt x="2346" y="1402"/>
                    <a:pt x="2273" y="1366"/>
                    <a:pt x="2201" y="1318"/>
                  </a:cubicBezTo>
                  <a:lnTo>
                    <a:pt x="2188" y="1306"/>
                  </a:lnTo>
                  <a:lnTo>
                    <a:pt x="2164" y="1294"/>
                  </a:lnTo>
                  <a:cubicBezTo>
                    <a:pt x="2152" y="1281"/>
                    <a:pt x="2140" y="1269"/>
                    <a:pt x="2140" y="1257"/>
                  </a:cubicBezTo>
                  <a:cubicBezTo>
                    <a:pt x="2128" y="1245"/>
                    <a:pt x="2116" y="1233"/>
                    <a:pt x="2116" y="1221"/>
                  </a:cubicBezTo>
                  <a:lnTo>
                    <a:pt x="2116" y="1209"/>
                  </a:lnTo>
                  <a:lnTo>
                    <a:pt x="2104" y="1209"/>
                  </a:lnTo>
                  <a:cubicBezTo>
                    <a:pt x="2019" y="1197"/>
                    <a:pt x="1947" y="1173"/>
                    <a:pt x="1874" y="1136"/>
                  </a:cubicBezTo>
                  <a:cubicBezTo>
                    <a:pt x="1826" y="1112"/>
                    <a:pt x="1778" y="1064"/>
                    <a:pt x="1753" y="1016"/>
                  </a:cubicBezTo>
                  <a:lnTo>
                    <a:pt x="1753" y="1003"/>
                  </a:lnTo>
                  <a:lnTo>
                    <a:pt x="1729" y="1003"/>
                  </a:lnTo>
                  <a:cubicBezTo>
                    <a:pt x="1657" y="991"/>
                    <a:pt x="1584" y="967"/>
                    <a:pt x="1512" y="931"/>
                  </a:cubicBezTo>
                  <a:cubicBezTo>
                    <a:pt x="1451" y="895"/>
                    <a:pt x="1415" y="858"/>
                    <a:pt x="1379" y="798"/>
                  </a:cubicBezTo>
                  <a:lnTo>
                    <a:pt x="1379" y="786"/>
                  </a:lnTo>
                  <a:lnTo>
                    <a:pt x="1367" y="786"/>
                  </a:lnTo>
                  <a:cubicBezTo>
                    <a:pt x="1282" y="774"/>
                    <a:pt x="1197" y="750"/>
                    <a:pt x="1125" y="701"/>
                  </a:cubicBezTo>
                  <a:lnTo>
                    <a:pt x="1101" y="689"/>
                  </a:lnTo>
                  <a:lnTo>
                    <a:pt x="1076" y="665"/>
                  </a:lnTo>
                  <a:cubicBezTo>
                    <a:pt x="1064" y="653"/>
                    <a:pt x="1052" y="641"/>
                    <a:pt x="1052" y="641"/>
                  </a:cubicBezTo>
                  <a:lnTo>
                    <a:pt x="1040" y="629"/>
                  </a:lnTo>
                  <a:cubicBezTo>
                    <a:pt x="1016" y="592"/>
                    <a:pt x="1004" y="556"/>
                    <a:pt x="1004" y="520"/>
                  </a:cubicBezTo>
                  <a:cubicBezTo>
                    <a:pt x="992" y="460"/>
                    <a:pt x="1016" y="399"/>
                    <a:pt x="1064" y="351"/>
                  </a:cubicBezTo>
                  <a:cubicBezTo>
                    <a:pt x="1064" y="339"/>
                    <a:pt x="1161" y="290"/>
                    <a:pt x="1258" y="230"/>
                  </a:cubicBezTo>
                  <a:close/>
                  <a:moveTo>
                    <a:pt x="1246" y="1028"/>
                  </a:moveTo>
                  <a:lnTo>
                    <a:pt x="1669" y="1269"/>
                  </a:lnTo>
                  <a:lnTo>
                    <a:pt x="968" y="1680"/>
                  </a:lnTo>
                  <a:lnTo>
                    <a:pt x="545" y="1426"/>
                  </a:lnTo>
                  <a:lnTo>
                    <a:pt x="1246" y="1028"/>
                  </a:lnTo>
                  <a:close/>
                  <a:moveTo>
                    <a:pt x="956" y="605"/>
                  </a:moveTo>
                  <a:lnTo>
                    <a:pt x="980" y="629"/>
                  </a:lnTo>
                  <a:lnTo>
                    <a:pt x="980" y="641"/>
                  </a:lnTo>
                  <a:cubicBezTo>
                    <a:pt x="1004" y="665"/>
                    <a:pt x="1040" y="689"/>
                    <a:pt x="1076" y="713"/>
                  </a:cubicBezTo>
                  <a:lnTo>
                    <a:pt x="1089" y="725"/>
                  </a:lnTo>
                  <a:lnTo>
                    <a:pt x="1137" y="738"/>
                  </a:lnTo>
                  <a:lnTo>
                    <a:pt x="1185" y="762"/>
                  </a:lnTo>
                  <a:lnTo>
                    <a:pt x="1197" y="762"/>
                  </a:lnTo>
                  <a:cubicBezTo>
                    <a:pt x="1222" y="774"/>
                    <a:pt x="1258" y="774"/>
                    <a:pt x="1294" y="786"/>
                  </a:cubicBezTo>
                  <a:cubicBezTo>
                    <a:pt x="1330" y="846"/>
                    <a:pt x="1379" y="883"/>
                    <a:pt x="1439" y="919"/>
                  </a:cubicBezTo>
                  <a:cubicBezTo>
                    <a:pt x="1512" y="955"/>
                    <a:pt x="1596" y="991"/>
                    <a:pt x="1669" y="1003"/>
                  </a:cubicBezTo>
                  <a:cubicBezTo>
                    <a:pt x="1705" y="1052"/>
                    <a:pt x="1753" y="1100"/>
                    <a:pt x="1814" y="1136"/>
                  </a:cubicBezTo>
                  <a:cubicBezTo>
                    <a:pt x="1886" y="1173"/>
                    <a:pt x="1959" y="1197"/>
                    <a:pt x="2043" y="1221"/>
                  </a:cubicBezTo>
                  <a:lnTo>
                    <a:pt x="2068" y="1257"/>
                  </a:lnTo>
                  <a:cubicBezTo>
                    <a:pt x="2080" y="1257"/>
                    <a:pt x="2080" y="1269"/>
                    <a:pt x="2092" y="1281"/>
                  </a:cubicBezTo>
                  <a:cubicBezTo>
                    <a:pt x="2104" y="1281"/>
                    <a:pt x="2104" y="1294"/>
                    <a:pt x="2104" y="1294"/>
                  </a:cubicBezTo>
                  <a:lnTo>
                    <a:pt x="2128" y="1306"/>
                  </a:lnTo>
                  <a:lnTo>
                    <a:pt x="2152" y="1330"/>
                  </a:lnTo>
                  <a:cubicBezTo>
                    <a:pt x="2152" y="1330"/>
                    <a:pt x="2164" y="1330"/>
                    <a:pt x="2164" y="1342"/>
                  </a:cubicBezTo>
                  <a:lnTo>
                    <a:pt x="2176" y="1342"/>
                  </a:lnTo>
                  <a:cubicBezTo>
                    <a:pt x="2188" y="1354"/>
                    <a:pt x="2188" y="1354"/>
                    <a:pt x="2201" y="1354"/>
                  </a:cubicBezTo>
                  <a:cubicBezTo>
                    <a:pt x="2249" y="1378"/>
                    <a:pt x="2297" y="1402"/>
                    <a:pt x="2346" y="1414"/>
                  </a:cubicBezTo>
                  <a:lnTo>
                    <a:pt x="1536" y="1922"/>
                  </a:lnTo>
                  <a:cubicBezTo>
                    <a:pt x="1506" y="1934"/>
                    <a:pt x="1475" y="1940"/>
                    <a:pt x="1445" y="1940"/>
                  </a:cubicBezTo>
                  <a:cubicBezTo>
                    <a:pt x="1415" y="1940"/>
                    <a:pt x="1385" y="1934"/>
                    <a:pt x="1354" y="1922"/>
                  </a:cubicBezTo>
                  <a:lnTo>
                    <a:pt x="992" y="1717"/>
                  </a:lnTo>
                  <a:lnTo>
                    <a:pt x="1741" y="1269"/>
                  </a:lnTo>
                  <a:lnTo>
                    <a:pt x="1234" y="967"/>
                  </a:lnTo>
                  <a:lnTo>
                    <a:pt x="484" y="1414"/>
                  </a:lnTo>
                  <a:lnTo>
                    <a:pt x="110" y="1197"/>
                  </a:lnTo>
                  <a:cubicBezTo>
                    <a:pt x="61" y="1173"/>
                    <a:pt x="61" y="1124"/>
                    <a:pt x="110" y="1100"/>
                  </a:cubicBezTo>
                  <a:lnTo>
                    <a:pt x="956" y="605"/>
                  </a:lnTo>
                  <a:close/>
                  <a:moveTo>
                    <a:pt x="1850" y="0"/>
                  </a:moveTo>
                  <a:lnTo>
                    <a:pt x="1246" y="157"/>
                  </a:lnTo>
                  <a:lnTo>
                    <a:pt x="1222" y="169"/>
                  </a:lnTo>
                  <a:cubicBezTo>
                    <a:pt x="1161" y="218"/>
                    <a:pt x="1004" y="302"/>
                    <a:pt x="992" y="314"/>
                  </a:cubicBezTo>
                  <a:cubicBezTo>
                    <a:pt x="944" y="363"/>
                    <a:pt x="919" y="435"/>
                    <a:pt x="919" y="508"/>
                  </a:cubicBezTo>
                  <a:cubicBezTo>
                    <a:pt x="931" y="532"/>
                    <a:pt x="931" y="556"/>
                    <a:pt x="944" y="580"/>
                  </a:cubicBezTo>
                  <a:lnTo>
                    <a:pt x="73" y="1076"/>
                  </a:lnTo>
                  <a:cubicBezTo>
                    <a:pt x="1" y="1112"/>
                    <a:pt x="1" y="1185"/>
                    <a:pt x="73" y="1233"/>
                  </a:cubicBezTo>
                  <a:lnTo>
                    <a:pt x="1318" y="1946"/>
                  </a:lnTo>
                  <a:cubicBezTo>
                    <a:pt x="1361" y="1964"/>
                    <a:pt x="1406" y="1973"/>
                    <a:pt x="1451" y="1973"/>
                  </a:cubicBezTo>
                  <a:cubicBezTo>
                    <a:pt x="1496" y="1973"/>
                    <a:pt x="1542" y="1964"/>
                    <a:pt x="1584" y="1946"/>
                  </a:cubicBezTo>
                  <a:lnTo>
                    <a:pt x="2442" y="1451"/>
                  </a:lnTo>
                  <a:cubicBezTo>
                    <a:pt x="2503" y="1463"/>
                    <a:pt x="2551" y="1463"/>
                    <a:pt x="2612" y="1463"/>
                  </a:cubicBezTo>
                  <a:cubicBezTo>
                    <a:pt x="2696" y="1463"/>
                    <a:pt x="2793" y="1451"/>
                    <a:pt x="2865" y="1426"/>
                  </a:cubicBezTo>
                  <a:cubicBezTo>
                    <a:pt x="2914" y="1402"/>
                    <a:pt x="2962" y="1390"/>
                    <a:pt x="3010" y="1366"/>
                  </a:cubicBezTo>
                  <a:lnTo>
                    <a:pt x="3035" y="1354"/>
                  </a:lnTo>
                  <a:lnTo>
                    <a:pt x="3071" y="1330"/>
                  </a:lnTo>
                  <a:lnTo>
                    <a:pt x="3167" y="1269"/>
                  </a:lnTo>
                  <a:lnTo>
                    <a:pt x="3433" y="919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18;p60">
              <a:extLst>
                <a:ext uri="{FF2B5EF4-FFF2-40B4-BE49-F238E27FC236}">
                  <a16:creationId xmlns:a16="http://schemas.microsoft.com/office/drawing/2014/main" id="{3E12F4B3-E0C5-444F-9DE1-1D0F549F63F8}"/>
                </a:ext>
              </a:extLst>
            </p:cNvPr>
            <p:cNvSpPr/>
            <p:nvPr/>
          </p:nvSpPr>
          <p:spPr>
            <a:xfrm>
              <a:off x="3254077" y="2677995"/>
              <a:ext cx="179960" cy="100987"/>
            </a:xfrm>
            <a:custGeom>
              <a:avLst/>
              <a:gdLst/>
              <a:ahLst/>
              <a:cxnLst/>
              <a:rect l="l" t="t" r="r" b="b"/>
              <a:pathLst>
                <a:path w="2853" h="1601" extrusionOk="0">
                  <a:moveTo>
                    <a:pt x="2280" y="44"/>
                  </a:moveTo>
                  <a:cubicBezTo>
                    <a:pt x="2318" y="44"/>
                    <a:pt x="2357" y="53"/>
                    <a:pt x="2394" y="72"/>
                  </a:cubicBezTo>
                  <a:cubicBezTo>
                    <a:pt x="2466" y="96"/>
                    <a:pt x="2502" y="156"/>
                    <a:pt x="2466" y="180"/>
                  </a:cubicBezTo>
                  <a:lnTo>
                    <a:pt x="2454" y="180"/>
                  </a:lnTo>
                  <a:cubicBezTo>
                    <a:pt x="2430" y="168"/>
                    <a:pt x="2406" y="156"/>
                    <a:pt x="2382" y="144"/>
                  </a:cubicBezTo>
                  <a:cubicBezTo>
                    <a:pt x="2309" y="120"/>
                    <a:pt x="2236" y="96"/>
                    <a:pt x="2164" y="72"/>
                  </a:cubicBezTo>
                  <a:lnTo>
                    <a:pt x="2176" y="72"/>
                  </a:lnTo>
                  <a:cubicBezTo>
                    <a:pt x="2206" y="53"/>
                    <a:pt x="2243" y="44"/>
                    <a:pt x="2280" y="44"/>
                  </a:cubicBezTo>
                  <a:close/>
                  <a:moveTo>
                    <a:pt x="218" y="954"/>
                  </a:moveTo>
                  <a:lnTo>
                    <a:pt x="218" y="954"/>
                  </a:lnTo>
                  <a:cubicBezTo>
                    <a:pt x="266" y="978"/>
                    <a:pt x="327" y="1002"/>
                    <a:pt x="351" y="1014"/>
                  </a:cubicBezTo>
                  <a:lnTo>
                    <a:pt x="750" y="1172"/>
                  </a:lnTo>
                  <a:cubicBezTo>
                    <a:pt x="699" y="1187"/>
                    <a:pt x="646" y="1193"/>
                    <a:pt x="593" y="1193"/>
                  </a:cubicBezTo>
                  <a:cubicBezTo>
                    <a:pt x="520" y="1193"/>
                    <a:pt x="445" y="1180"/>
                    <a:pt x="375" y="1159"/>
                  </a:cubicBezTo>
                  <a:cubicBezTo>
                    <a:pt x="254" y="1111"/>
                    <a:pt x="182" y="1026"/>
                    <a:pt x="218" y="954"/>
                  </a:cubicBezTo>
                  <a:close/>
                  <a:moveTo>
                    <a:pt x="1762" y="76"/>
                  </a:moveTo>
                  <a:cubicBezTo>
                    <a:pt x="1941" y="76"/>
                    <a:pt x="2113" y="111"/>
                    <a:pt x="2285" y="168"/>
                  </a:cubicBezTo>
                  <a:lnTo>
                    <a:pt x="2333" y="192"/>
                  </a:lnTo>
                  <a:cubicBezTo>
                    <a:pt x="2720" y="362"/>
                    <a:pt x="2792" y="676"/>
                    <a:pt x="2514" y="918"/>
                  </a:cubicBezTo>
                  <a:lnTo>
                    <a:pt x="2382" y="1039"/>
                  </a:lnTo>
                  <a:cubicBezTo>
                    <a:pt x="2297" y="1111"/>
                    <a:pt x="2261" y="1220"/>
                    <a:pt x="2285" y="1329"/>
                  </a:cubicBezTo>
                  <a:cubicBezTo>
                    <a:pt x="2297" y="1413"/>
                    <a:pt x="2285" y="1437"/>
                    <a:pt x="2212" y="1510"/>
                  </a:cubicBezTo>
                  <a:cubicBezTo>
                    <a:pt x="2167" y="1544"/>
                    <a:pt x="2110" y="1562"/>
                    <a:pt x="2035" y="1562"/>
                  </a:cubicBezTo>
                  <a:cubicBezTo>
                    <a:pt x="1949" y="1562"/>
                    <a:pt x="1841" y="1538"/>
                    <a:pt x="1705" y="1486"/>
                  </a:cubicBezTo>
                  <a:lnTo>
                    <a:pt x="871" y="1159"/>
                  </a:lnTo>
                  <a:lnTo>
                    <a:pt x="399" y="978"/>
                  </a:lnTo>
                  <a:cubicBezTo>
                    <a:pt x="339" y="954"/>
                    <a:pt x="278" y="930"/>
                    <a:pt x="230" y="906"/>
                  </a:cubicBezTo>
                  <a:lnTo>
                    <a:pt x="206" y="894"/>
                  </a:lnTo>
                  <a:cubicBezTo>
                    <a:pt x="121" y="833"/>
                    <a:pt x="109" y="773"/>
                    <a:pt x="170" y="712"/>
                  </a:cubicBezTo>
                  <a:cubicBezTo>
                    <a:pt x="254" y="652"/>
                    <a:pt x="351" y="616"/>
                    <a:pt x="448" y="603"/>
                  </a:cubicBezTo>
                  <a:cubicBezTo>
                    <a:pt x="593" y="579"/>
                    <a:pt x="726" y="531"/>
                    <a:pt x="859" y="446"/>
                  </a:cubicBezTo>
                  <a:lnTo>
                    <a:pt x="1004" y="313"/>
                  </a:lnTo>
                  <a:cubicBezTo>
                    <a:pt x="1185" y="180"/>
                    <a:pt x="1402" y="96"/>
                    <a:pt x="1620" y="84"/>
                  </a:cubicBezTo>
                  <a:cubicBezTo>
                    <a:pt x="1668" y="79"/>
                    <a:pt x="1715" y="76"/>
                    <a:pt x="1762" y="76"/>
                  </a:cubicBezTo>
                  <a:close/>
                  <a:moveTo>
                    <a:pt x="2282" y="0"/>
                  </a:moveTo>
                  <a:cubicBezTo>
                    <a:pt x="2224" y="0"/>
                    <a:pt x="2167" y="16"/>
                    <a:pt x="2116" y="47"/>
                  </a:cubicBezTo>
                  <a:lnTo>
                    <a:pt x="2091" y="60"/>
                  </a:lnTo>
                  <a:cubicBezTo>
                    <a:pt x="1976" y="42"/>
                    <a:pt x="1855" y="31"/>
                    <a:pt x="1736" y="31"/>
                  </a:cubicBezTo>
                  <a:cubicBezTo>
                    <a:pt x="1693" y="31"/>
                    <a:pt x="1650" y="32"/>
                    <a:pt x="1608" y="35"/>
                  </a:cubicBezTo>
                  <a:cubicBezTo>
                    <a:pt x="1366" y="60"/>
                    <a:pt x="1137" y="144"/>
                    <a:pt x="943" y="289"/>
                  </a:cubicBezTo>
                  <a:lnTo>
                    <a:pt x="798" y="422"/>
                  </a:lnTo>
                  <a:cubicBezTo>
                    <a:pt x="677" y="495"/>
                    <a:pt x="544" y="543"/>
                    <a:pt x="411" y="567"/>
                  </a:cubicBezTo>
                  <a:cubicBezTo>
                    <a:pt x="303" y="579"/>
                    <a:pt x="194" y="616"/>
                    <a:pt x="109" y="688"/>
                  </a:cubicBezTo>
                  <a:cubicBezTo>
                    <a:pt x="0" y="785"/>
                    <a:pt x="61" y="869"/>
                    <a:pt x="158" y="918"/>
                  </a:cubicBezTo>
                  <a:cubicBezTo>
                    <a:pt x="97" y="1014"/>
                    <a:pt x="158" y="1123"/>
                    <a:pt x="327" y="1196"/>
                  </a:cubicBezTo>
                  <a:cubicBezTo>
                    <a:pt x="405" y="1226"/>
                    <a:pt x="487" y="1241"/>
                    <a:pt x="568" y="1241"/>
                  </a:cubicBezTo>
                  <a:cubicBezTo>
                    <a:pt x="650" y="1241"/>
                    <a:pt x="732" y="1226"/>
                    <a:pt x="810" y="1196"/>
                  </a:cubicBezTo>
                  <a:lnTo>
                    <a:pt x="1668" y="1522"/>
                  </a:lnTo>
                  <a:cubicBezTo>
                    <a:pt x="1729" y="1545"/>
                    <a:pt x="1880" y="1601"/>
                    <a:pt x="2028" y="1601"/>
                  </a:cubicBezTo>
                  <a:cubicBezTo>
                    <a:pt x="2117" y="1601"/>
                    <a:pt x="2205" y="1581"/>
                    <a:pt x="2273" y="1522"/>
                  </a:cubicBezTo>
                  <a:cubicBezTo>
                    <a:pt x="2357" y="1450"/>
                    <a:pt x="2382" y="1413"/>
                    <a:pt x="2357" y="1317"/>
                  </a:cubicBezTo>
                  <a:cubicBezTo>
                    <a:pt x="2333" y="1220"/>
                    <a:pt x="2369" y="1123"/>
                    <a:pt x="2454" y="1063"/>
                  </a:cubicBezTo>
                  <a:lnTo>
                    <a:pt x="2587" y="942"/>
                  </a:lnTo>
                  <a:cubicBezTo>
                    <a:pt x="2853" y="712"/>
                    <a:pt x="2805" y="410"/>
                    <a:pt x="2514" y="217"/>
                  </a:cubicBezTo>
                  <a:lnTo>
                    <a:pt x="2527" y="205"/>
                  </a:lnTo>
                  <a:cubicBezTo>
                    <a:pt x="2587" y="156"/>
                    <a:pt x="2551" y="72"/>
                    <a:pt x="2430" y="35"/>
                  </a:cubicBezTo>
                  <a:cubicBezTo>
                    <a:pt x="2384" y="13"/>
                    <a:pt x="2333" y="0"/>
                    <a:pt x="228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19;p60">
              <a:extLst>
                <a:ext uri="{FF2B5EF4-FFF2-40B4-BE49-F238E27FC236}">
                  <a16:creationId xmlns:a16="http://schemas.microsoft.com/office/drawing/2014/main" id="{85C24E49-1894-4D3C-AFDF-6474B6BDAF00}"/>
                </a:ext>
              </a:extLst>
            </p:cNvPr>
            <p:cNvSpPr/>
            <p:nvPr/>
          </p:nvSpPr>
          <p:spPr>
            <a:xfrm>
              <a:off x="3552934" y="2787686"/>
              <a:ext cx="111395" cy="64087"/>
            </a:xfrm>
            <a:custGeom>
              <a:avLst/>
              <a:gdLst/>
              <a:ahLst/>
              <a:cxnLst/>
              <a:rect l="l" t="t" r="r" b="b"/>
              <a:pathLst>
                <a:path w="1766" h="1016" extrusionOk="0">
                  <a:moveTo>
                    <a:pt x="49" y="1"/>
                  </a:moveTo>
                  <a:lnTo>
                    <a:pt x="0" y="25"/>
                  </a:lnTo>
                  <a:lnTo>
                    <a:pt x="1705" y="1016"/>
                  </a:lnTo>
                  <a:lnTo>
                    <a:pt x="1765" y="99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20;p60">
              <a:extLst>
                <a:ext uri="{FF2B5EF4-FFF2-40B4-BE49-F238E27FC236}">
                  <a16:creationId xmlns:a16="http://schemas.microsoft.com/office/drawing/2014/main" id="{7714164A-BA33-4976-918D-AC990AE02EEC}"/>
                </a:ext>
              </a:extLst>
            </p:cNvPr>
            <p:cNvSpPr/>
            <p:nvPr/>
          </p:nvSpPr>
          <p:spPr>
            <a:xfrm>
              <a:off x="3508717" y="2812854"/>
              <a:ext cx="111395" cy="64844"/>
            </a:xfrm>
            <a:custGeom>
              <a:avLst/>
              <a:gdLst/>
              <a:ahLst/>
              <a:cxnLst/>
              <a:rect l="l" t="t" r="r" b="b"/>
              <a:pathLst>
                <a:path w="1766" h="1028" extrusionOk="0">
                  <a:moveTo>
                    <a:pt x="49" y="0"/>
                  </a:moveTo>
                  <a:lnTo>
                    <a:pt x="0" y="37"/>
                  </a:lnTo>
                  <a:lnTo>
                    <a:pt x="1705" y="1028"/>
                  </a:lnTo>
                  <a:lnTo>
                    <a:pt x="1765" y="9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21;p60">
              <a:extLst>
                <a:ext uri="{FF2B5EF4-FFF2-40B4-BE49-F238E27FC236}">
                  <a16:creationId xmlns:a16="http://schemas.microsoft.com/office/drawing/2014/main" id="{D2E21538-7A23-4942-9F96-BC9B1B9760EB}"/>
                </a:ext>
              </a:extLst>
            </p:cNvPr>
            <p:cNvSpPr/>
            <p:nvPr/>
          </p:nvSpPr>
          <p:spPr>
            <a:xfrm>
              <a:off x="3464501" y="2838779"/>
              <a:ext cx="110575" cy="64087"/>
            </a:xfrm>
            <a:custGeom>
              <a:avLst/>
              <a:gdLst/>
              <a:ahLst/>
              <a:cxnLst/>
              <a:rect l="l" t="t" r="r" b="b"/>
              <a:pathLst>
                <a:path w="1753" h="1016" extrusionOk="0">
                  <a:moveTo>
                    <a:pt x="49" y="0"/>
                  </a:moveTo>
                  <a:lnTo>
                    <a:pt x="0" y="25"/>
                  </a:lnTo>
                  <a:lnTo>
                    <a:pt x="1705" y="1016"/>
                  </a:lnTo>
                  <a:lnTo>
                    <a:pt x="1753" y="9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22;p60">
              <a:extLst>
                <a:ext uri="{FF2B5EF4-FFF2-40B4-BE49-F238E27FC236}">
                  <a16:creationId xmlns:a16="http://schemas.microsoft.com/office/drawing/2014/main" id="{458A4EB7-E06F-4486-91B4-C1AB5F859ADC}"/>
                </a:ext>
              </a:extLst>
            </p:cNvPr>
            <p:cNvSpPr/>
            <p:nvPr/>
          </p:nvSpPr>
          <p:spPr>
            <a:xfrm>
              <a:off x="3000950" y="2364565"/>
              <a:ext cx="613050" cy="353802"/>
            </a:xfrm>
            <a:custGeom>
              <a:avLst/>
              <a:gdLst/>
              <a:ahLst/>
              <a:cxnLst/>
              <a:rect l="l" t="t" r="r" b="b"/>
              <a:pathLst>
                <a:path w="9719" h="5609" extrusionOk="0">
                  <a:moveTo>
                    <a:pt x="25" y="0"/>
                  </a:moveTo>
                  <a:lnTo>
                    <a:pt x="1" y="12"/>
                  </a:lnTo>
                  <a:lnTo>
                    <a:pt x="9694" y="5609"/>
                  </a:lnTo>
                  <a:lnTo>
                    <a:pt x="9718" y="559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0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23;p60">
              <a:extLst>
                <a:ext uri="{FF2B5EF4-FFF2-40B4-BE49-F238E27FC236}">
                  <a16:creationId xmlns:a16="http://schemas.microsoft.com/office/drawing/2014/main" id="{AE2014E5-FDFB-4A9C-BF2B-CE5A9BDA4BC6}"/>
                </a:ext>
              </a:extLst>
            </p:cNvPr>
            <p:cNvSpPr/>
            <p:nvPr/>
          </p:nvSpPr>
          <p:spPr>
            <a:xfrm>
              <a:off x="2380338" y="2439059"/>
              <a:ext cx="257041" cy="134860"/>
            </a:xfrm>
            <a:custGeom>
              <a:avLst/>
              <a:gdLst/>
              <a:ahLst/>
              <a:cxnLst/>
              <a:rect l="l" t="t" r="r" b="b"/>
              <a:pathLst>
                <a:path w="4075" h="2138" extrusionOk="0">
                  <a:moveTo>
                    <a:pt x="2038" y="1"/>
                  </a:moveTo>
                  <a:cubicBezTo>
                    <a:pt x="1563" y="1"/>
                    <a:pt x="1089" y="107"/>
                    <a:pt x="726" y="318"/>
                  </a:cubicBezTo>
                  <a:cubicBezTo>
                    <a:pt x="1" y="729"/>
                    <a:pt x="1" y="1406"/>
                    <a:pt x="726" y="1829"/>
                  </a:cubicBezTo>
                  <a:cubicBezTo>
                    <a:pt x="1089" y="2034"/>
                    <a:pt x="1563" y="2137"/>
                    <a:pt x="2038" y="2137"/>
                  </a:cubicBezTo>
                  <a:cubicBezTo>
                    <a:pt x="2512" y="2137"/>
                    <a:pt x="2986" y="2034"/>
                    <a:pt x="3349" y="1829"/>
                  </a:cubicBezTo>
                  <a:cubicBezTo>
                    <a:pt x="4074" y="1406"/>
                    <a:pt x="4062" y="729"/>
                    <a:pt x="3349" y="318"/>
                  </a:cubicBezTo>
                  <a:cubicBezTo>
                    <a:pt x="2986" y="107"/>
                    <a:pt x="2512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24;p60">
              <a:extLst>
                <a:ext uri="{FF2B5EF4-FFF2-40B4-BE49-F238E27FC236}">
                  <a16:creationId xmlns:a16="http://schemas.microsoft.com/office/drawing/2014/main" id="{873A0B35-F758-4E61-A3BD-A91B3E6C34AA}"/>
                </a:ext>
              </a:extLst>
            </p:cNvPr>
            <p:cNvSpPr/>
            <p:nvPr/>
          </p:nvSpPr>
          <p:spPr>
            <a:xfrm>
              <a:off x="2458112" y="2470724"/>
              <a:ext cx="118270" cy="62384"/>
            </a:xfrm>
            <a:custGeom>
              <a:avLst/>
              <a:gdLst/>
              <a:ahLst/>
              <a:cxnLst/>
              <a:rect l="l" t="t" r="r" b="b"/>
              <a:pathLst>
                <a:path w="1875" h="989" extrusionOk="0">
                  <a:moveTo>
                    <a:pt x="939" y="0"/>
                  </a:moveTo>
                  <a:cubicBezTo>
                    <a:pt x="732" y="0"/>
                    <a:pt x="527" y="52"/>
                    <a:pt x="339" y="155"/>
                  </a:cubicBezTo>
                  <a:cubicBezTo>
                    <a:pt x="1" y="336"/>
                    <a:pt x="1" y="650"/>
                    <a:pt x="339" y="844"/>
                  </a:cubicBezTo>
                  <a:cubicBezTo>
                    <a:pt x="527" y="940"/>
                    <a:pt x="732" y="989"/>
                    <a:pt x="939" y="989"/>
                  </a:cubicBezTo>
                  <a:cubicBezTo>
                    <a:pt x="1146" y="989"/>
                    <a:pt x="1354" y="940"/>
                    <a:pt x="1548" y="844"/>
                  </a:cubicBezTo>
                  <a:cubicBezTo>
                    <a:pt x="1874" y="650"/>
                    <a:pt x="1874" y="336"/>
                    <a:pt x="1548" y="155"/>
                  </a:cubicBezTo>
                  <a:cubicBezTo>
                    <a:pt x="1354" y="52"/>
                    <a:pt x="1146" y="0"/>
                    <a:pt x="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25;p60">
              <a:extLst>
                <a:ext uri="{FF2B5EF4-FFF2-40B4-BE49-F238E27FC236}">
                  <a16:creationId xmlns:a16="http://schemas.microsoft.com/office/drawing/2014/main" id="{40177A6F-2C3B-4302-9CBD-1E244E68BB2A}"/>
                </a:ext>
              </a:extLst>
            </p:cNvPr>
            <p:cNvSpPr/>
            <p:nvPr/>
          </p:nvSpPr>
          <p:spPr>
            <a:xfrm>
              <a:off x="2393332" y="2516896"/>
              <a:ext cx="100672" cy="56644"/>
            </a:xfrm>
            <a:custGeom>
              <a:avLst/>
              <a:gdLst/>
              <a:ahLst/>
              <a:cxnLst/>
              <a:rect l="l" t="t" r="r" b="b"/>
              <a:pathLst>
                <a:path w="1596" h="898" extrusionOk="0">
                  <a:moveTo>
                    <a:pt x="241" y="0"/>
                  </a:moveTo>
                  <a:cubicBezTo>
                    <a:pt x="160" y="0"/>
                    <a:pt x="80" y="5"/>
                    <a:pt x="0" y="15"/>
                  </a:cubicBezTo>
                  <a:cubicBezTo>
                    <a:pt x="97" y="269"/>
                    <a:pt x="278" y="474"/>
                    <a:pt x="520" y="595"/>
                  </a:cubicBezTo>
                  <a:cubicBezTo>
                    <a:pt x="834" y="764"/>
                    <a:pt x="1173" y="861"/>
                    <a:pt x="1535" y="897"/>
                  </a:cubicBezTo>
                  <a:cubicBezTo>
                    <a:pt x="1596" y="655"/>
                    <a:pt x="1475" y="414"/>
                    <a:pt x="1161" y="232"/>
                  </a:cubicBezTo>
                  <a:cubicBezTo>
                    <a:pt x="880" y="78"/>
                    <a:pt x="561" y="0"/>
                    <a:pt x="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26;p60">
              <a:extLst>
                <a:ext uri="{FF2B5EF4-FFF2-40B4-BE49-F238E27FC236}">
                  <a16:creationId xmlns:a16="http://schemas.microsoft.com/office/drawing/2014/main" id="{A10C0CBC-15D1-48A0-AFC4-71DED578CB65}"/>
                </a:ext>
              </a:extLst>
            </p:cNvPr>
            <p:cNvSpPr/>
            <p:nvPr/>
          </p:nvSpPr>
          <p:spPr>
            <a:xfrm>
              <a:off x="2108163" y="2596121"/>
              <a:ext cx="257041" cy="134860"/>
            </a:xfrm>
            <a:custGeom>
              <a:avLst/>
              <a:gdLst/>
              <a:ahLst/>
              <a:cxnLst/>
              <a:rect l="l" t="t" r="r" b="b"/>
              <a:pathLst>
                <a:path w="4075" h="2138" extrusionOk="0">
                  <a:moveTo>
                    <a:pt x="2038" y="1"/>
                  </a:moveTo>
                  <a:cubicBezTo>
                    <a:pt x="1563" y="1"/>
                    <a:pt x="1089" y="107"/>
                    <a:pt x="726" y="318"/>
                  </a:cubicBezTo>
                  <a:cubicBezTo>
                    <a:pt x="1" y="729"/>
                    <a:pt x="13" y="1406"/>
                    <a:pt x="726" y="1829"/>
                  </a:cubicBezTo>
                  <a:cubicBezTo>
                    <a:pt x="1089" y="2034"/>
                    <a:pt x="1563" y="2137"/>
                    <a:pt x="2038" y="2137"/>
                  </a:cubicBezTo>
                  <a:cubicBezTo>
                    <a:pt x="2512" y="2137"/>
                    <a:pt x="2986" y="2034"/>
                    <a:pt x="3349" y="1829"/>
                  </a:cubicBezTo>
                  <a:cubicBezTo>
                    <a:pt x="4074" y="1406"/>
                    <a:pt x="4074" y="729"/>
                    <a:pt x="3349" y="318"/>
                  </a:cubicBezTo>
                  <a:cubicBezTo>
                    <a:pt x="2986" y="107"/>
                    <a:pt x="2512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27;p60">
              <a:extLst>
                <a:ext uri="{FF2B5EF4-FFF2-40B4-BE49-F238E27FC236}">
                  <a16:creationId xmlns:a16="http://schemas.microsoft.com/office/drawing/2014/main" id="{F82D8F02-E661-4D59-B27C-67B2EDAD9196}"/>
                </a:ext>
              </a:extLst>
            </p:cNvPr>
            <p:cNvSpPr/>
            <p:nvPr/>
          </p:nvSpPr>
          <p:spPr>
            <a:xfrm>
              <a:off x="2191298" y="2627597"/>
              <a:ext cx="107547" cy="62573"/>
            </a:xfrm>
            <a:custGeom>
              <a:avLst/>
              <a:gdLst/>
              <a:ahLst/>
              <a:cxnLst/>
              <a:rect l="l" t="t" r="r" b="b"/>
              <a:pathLst>
                <a:path w="1705" h="992" extrusionOk="0">
                  <a:moveTo>
                    <a:pt x="859" y="0"/>
                  </a:moveTo>
                  <a:cubicBezTo>
                    <a:pt x="387" y="0"/>
                    <a:pt x="0" y="218"/>
                    <a:pt x="0" y="496"/>
                  </a:cubicBezTo>
                  <a:cubicBezTo>
                    <a:pt x="0" y="762"/>
                    <a:pt x="387" y="991"/>
                    <a:pt x="859" y="991"/>
                  </a:cubicBezTo>
                  <a:cubicBezTo>
                    <a:pt x="1330" y="991"/>
                    <a:pt x="1705" y="762"/>
                    <a:pt x="1705" y="496"/>
                  </a:cubicBezTo>
                  <a:cubicBezTo>
                    <a:pt x="1705" y="218"/>
                    <a:pt x="1330" y="0"/>
                    <a:pt x="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28;p60">
              <a:extLst>
                <a:ext uri="{FF2B5EF4-FFF2-40B4-BE49-F238E27FC236}">
                  <a16:creationId xmlns:a16="http://schemas.microsoft.com/office/drawing/2014/main" id="{4E65EE93-5029-4087-B2CB-93C9256F7155}"/>
                </a:ext>
              </a:extLst>
            </p:cNvPr>
            <p:cNvSpPr/>
            <p:nvPr/>
          </p:nvSpPr>
          <p:spPr>
            <a:xfrm>
              <a:off x="2121913" y="2673958"/>
              <a:ext cx="99915" cy="56644"/>
            </a:xfrm>
            <a:custGeom>
              <a:avLst/>
              <a:gdLst/>
              <a:ahLst/>
              <a:cxnLst/>
              <a:rect l="l" t="t" r="r" b="b"/>
              <a:pathLst>
                <a:path w="1584" h="898" extrusionOk="0">
                  <a:moveTo>
                    <a:pt x="235" y="0"/>
                  </a:moveTo>
                  <a:cubicBezTo>
                    <a:pt x="156" y="0"/>
                    <a:pt x="78" y="5"/>
                    <a:pt x="0" y="15"/>
                  </a:cubicBezTo>
                  <a:cubicBezTo>
                    <a:pt x="85" y="269"/>
                    <a:pt x="266" y="474"/>
                    <a:pt x="508" y="595"/>
                  </a:cubicBezTo>
                  <a:cubicBezTo>
                    <a:pt x="822" y="764"/>
                    <a:pt x="1161" y="861"/>
                    <a:pt x="1523" y="897"/>
                  </a:cubicBezTo>
                  <a:cubicBezTo>
                    <a:pt x="1584" y="655"/>
                    <a:pt x="1463" y="414"/>
                    <a:pt x="1149" y="232"/>
                  </a:cubicBezTo>
                  <a:cubicBezTo>
                    <a:pt x="868" y="78"/>
                    <a:pt x="549" y="0"/>
                    <a:pt x="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29;p60">
              <a:extLst>
                <a:ext uri="{FF2B5EF4-FFF2-40B4-BE49-F238E27FC236}">
                  <a16:creationId xmlns:a16="http://schemas.microsoft.com/office/drawing/2014/main" id="{21FB7D87-AA2B-48EE-B0AF-ACDFD558E178}"/>
                </a:ext>
              </a:extLst>
            </p:cNvPr>
            <p:cNvSpPr/>
            <p:nvPr/>
          </p:nvSpPr>
          <p:spPr>
            <a:xfrm>
              <a:off x="2584707" y="2549633"/>
              <a:ext cx="728924" cy="422682"/>
            </a:xfrm>
            <a:custGeom>
              <a:avLst/>
              <a:gdLst/>
              <a:ahLst/>
              <a:cxnLst/>
              <a:rect l="l" t="t" r="r" b="b"/>
              <a:pathLst>
                <a:path w="11556" h="6701" extrusionOk="0">
                  <a:moveTo>
                    <a:pt x="1649" y="70"/>
                  </a:moveTo>
                  <a:cubicBezTo>
                    <a:pt x="2034" y="70"/>
                    <a:pt x="2418" y="161"/>
                    <a:pt x="2768" y="342"/>
                  </a:cubicBezTo>
                  <a:lnTo>
                    <a:pt x="11023" y="5104"/>
                  </a:lnTo>
                  <a:cubicBezTo>
                    <a:pt x="11326" y="5273"/>
                    <a:pt x="11483" y="5491"/>
                    <a:pt x="11483" y="5733"/>
                  </a:cubicBezTo>
                  <a:cubicBezTo>
                    <a:pt x="11483" y="5962"/>
                    <a:pt x="11326" y="6192"/>
                    <a:pt x="11023" y="6361"/>
                  </a:cubicBezTo>
                  <a:cubicBezTo>
                    <a:pt x="10673" y="6536"/>
                    <a:pt x="10289" y="6624"/>
                    <a:pt x="9905" y="6624"/>
                  </a:cubicBezTo>
                  <a:cubicBezTo>
                    <a:pt x="9522" y="6624"/>
                    <a:pt x="9138" y="6536"/>
                    <a:pt x="8787" y="6361"/>
                  </a:cubicBezTo>
                  <a:lnTo>
                    <a:pt x="520" y="1599"/>
                  </a:lnTo>
                  <a:cubicBezTo>
                    <a:pt x="230" y="1418"/>
                    <a:pt x="73" y="1200"/>
                    <a:pt x="73" y="970"/>
                  </a:cubicBezTo>
                  <a:cubicBezTo>
                    <a:pt x="73" y="729"/>
                    <a:pt x="230" y="511"/>
                    <a:pt x="520" y="342"/>
                  </a:cubicBezTo>
                  <a:cubicBezTo>
                    <a:pt x="876" y="161"/>
                    <a:pt x="1263" y="70"/>
                    <a:pt x="1649" y="70"/>
                  </a:cubicBezTo>
                  <a:close/>
                  <a:moveTo>
                    <a:pt x="1650" y="0"/>
                  </a:moveTo>
                  <a:cubicBezTo>
                    <a:pt x="1254" y="0"/>
                    <a:pt x="858" y="94"/>
                    <a:pt x="496" y="281"/>
                  </a:cubicBezTo>
                  <a:cubicBezTo>
                    <a:pt x="169" y="463"/>
                    <a:pt x="0" y="705"/>
                    <a:pt x="0" y="970"/>
                  </a:cubicBezTo>
                  <a:cubicBezTo>
                    <a:pt x="0" y="1224"/>
                    <a:pt x="169" y="1478"/>
                    <a:pt x="496" y="1659"/>
                  </a:cubicBezTo>
                  <a:lnTo>
                    <a:pt x="8751" y="6422"/>
                  </a:lnTo>
                  <a:cubicBezTo>
                    <a:pt x="9082" y="6604"/>
                    <a:pt x="9456" y="6701"/>
                    <a:pt x="9843" y="6701"/>
                  </a:cubicBezTo>
                  <a:cubicBezTo>
                    <a:pt x="9866" y="6701"/>
                    <a:pt x="9888" y="6700"/>
                    <a:pt x="9911" y="6700"/>
                  </a:cubicBezTo>
                  <a:cubicBezTo>
                    <a:pt x="9934" y="6700"/>
                    <a:pt x="9956" y="6701"/>
                    <a:pt x="9978" y="6701"/>
                  </a:cubicBezTo>
                  <a:cubicBezTo>
                    <a:pt x="10355" y="6701"/>
                    <a:pt x="10729" y="6604"/>
                    <a:pt x="11060" y="6422"/>
                  </a:cubicBezTo>
                  <a:cubicBezTo>
                    <a:pt x="11386" y="6240"/>
                    <a:pt x="11555" y="5999"/>
                    <a:pt x="11555" y="5733"/>
                  </a:cubicBezTo>
                  <a:cubicBezTo>
                    <a:pt x="11555" y="5467"/>
                    <a:pt x="11374" y="5225"/>
                    <a:pt x="11060" y="5044"/>
                  </a:cubicBezTo>
                  <a:lnTo>
                    <a:pt x="2804" y="281"/>
                  </a:lnTo>
                  <a:cubicBezTo>
                    <a:pt x="2442" y="94"/>
                    <a:pt x="2046" y="0"/>
                    <a:pt x="165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30;p60">
              <a:extLst>
                <a:ext uri="{FF2B5EF4-FFF2-40B4-BE49-F238E27FC236}">
                  <a16:creationId xmlns:a16="http://schemas.microsoft.com/office/drawing/2014/main" id="{1445546B-138A-42E7-B8A3-7D4B93440C89}"/>
                </a:ext>
              </a:extLst>
            </p:cNvPr>
            <p:cNvSpPr/>
            <p:nvPr/>
          </p:nvSpPr>
          <p:spPr>
            <a:xfrm>
              <a:off x="3280758" y="2952380"/>
              <a:ext cx="208219" cy="117640"/>
            </a:xfrm>
            <a:custGeom>
              <a:avLst/>
              <a:gdLst/>
              <a:ahLst/>
              <a:cxnLst/>
              <a:rect l="l" t="t" r="r" b="b"/>
              <a:pathLst>
                <a:path w="3301" h="1865" extrusionOk="0">
                  <a:moveTo>
                    <a:pt x="1918" y="64"/>
                  </a:moveTo>
                  <a:cubicBezTo>
                    <a:pt x="1992" y="64"/>
                    <a:pt x="2067" y="79"/>
                    <a:pt x="2140" y="109"/>
                  </a:cubicBezTo>
                  <a:lnTo>
                    <a:pt x="3071" y="653"/>
                  </a:lnTo>
                  <a:cubicBezTo>
                    <a:pt x="3191" y="701"/>
                    <a:pt x="3191" y="859"/>
                    <a:pt x="3071" y="907"/>
                  </a:cubicBezTo>
                  <a:lnTo>
                    <a:pt x="2406" y="1282"/>
                  </a:lnTo>
                  <a:lnTo>
                    <a:pt x="2406" y="871"/>
                  </a:lnTo>
                  <a:lnTo>
                    <a:pt x="1403" y="871"/>
                  </a:lnTo>
                  <a:lnTo>
                    <a:pt x="1403" y="665"/>
                  </a:lnTo>
                  <a:lnTo>
                    <a:pt x="762" y="665"/>
                  </a:lnTo>
                  <a:lnTo>
                    <a:pt x="1705" y="109"/>
                  </a:lnTo>
                  <a:cubicBezTo>
                    <a:pt x="1771" y="79"/>
                    <a:pt x="1844" y="64"/>
                    <a:pt x="1918" y="64"/>
                  </a:cubicBezTo>
                  <a:close/>
                  <a:moveTo>
                    <a:pt x="1294" y="726"/>
                  </a:moveTo>
                  <a:lnTo>
                    <a:pt x="1294" y="1124"/>
                  </a:lnTo>
                  <a:lnTo>
                    <a:pt x="1390" y="1124"/>
                  </a:lnTo>
                  <a:lnTo>
                    <a:pt x="1390" y="931"/>
                  </a:lnTo>
                  <a:lnTo>
                    <a:pt x="2297" y="931"/>
                  </a:lnTo>
                  <a:lnTo>
                    <a:pt x="2297" y="1342"/>
                  </a:lnTo>
                  <a:lnTo>
                    <a:pt x="1596" y="1753"/>
                  </a:lnTo>
                  <a:cubicBezTo>
                    <a:pt x="1529" y="1789"/>
                    <a:pt x="1457" y="1807"/>
                    <a:pt x="1384" y="1807"/>
                  </a:cubicBezTo>
                  <a:cubicBezTo>
                    <a:pt x="1312" y="1807"/>
                    <a:pt x="1239" y="1789"/>
                    <a:pt x="1173" y="1753"/>
                  </a:cubicBezTo>
                  <a:lnTo>
                    <a:pt x="218" y="1209"/>
                  </a:lnTo>
                  <a:cubicBezTo>
                    <a:pt x="109" y="1173"/>
                    <a:pt x="109" y="1004"/>
                    <a:pt x="218" y="967"/>
                  </a:cubicBezTo>
                  <a:lnTo>
                    <a:pt x="641" y="726"/>
                  </a:lnTo>
                  <a:close/>
                  <a:moveTo>
                    <a:pt x="1922" y="0"/>
                  </a:moveTo>
                  <a:cubicBezTo>
                    <a:pt x="1823" y="0"/>
                    <a:pt x="1723" y="25"/>
                    <a:pt x="1632" y="73"/>
                  </a:cubicBezTo>
                  <a:lnTo>
                    <a:pt x="158" y="919"/>
                  </a:lnTo>
                  <a:cubicBezTo>
                    <a:pt x="0" y="979"/>
                    <a:pt x="0" y="1197"/>
                    <a:pt x="158" y="1257"/>
                  </a:cubicBezTo>
                  <a:lnTo>
                    <a:pt x="1088" y="1801"/>
                  </a:lnTo>
                  <a:cubicBezTo>
                    <a:pt x="1179" y="1844"/>
                    <a:pt x="1279" y="1865"/>
                    <a:pt x="1378" y="1865"/>
                  </a:cubicBezTo>
                  <a:cubicBezTo>
                    <a:pt x="1478" y="1865"/>
                    <a:pt x="1578" y="1844"/>
                    <a:pt x="1668" y="1801"/>
                  </a:cubicBezTo>
                  <a:lnTo>
                    <a:pt x="3143" y="943"/>
                  </a:lnTo>
                  <a:cubicBezTo>
                    <a:pt x="3300" y="883"/>
                    <a:pt x="3300" y="665"/>
                    <a:pt x="3143" y="617"/>
                  </a:cubicBezTo>
                  <a:lnTo>
                    <a:pt x="2212" y="73"/>
                  </a:lnTo>
                  <a:cubicBezTo>
                    <a:pt x="2122" y="25"/>
                    <a:pt x="2022" y="0"/>
                    <a:pt x="192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131;p60">
              <a:extLst>
                <a:ext uri="{FF2B5EF4-FFF2-40B4-BE49-F238E27FC236}">
                  <a16:creationId xmlns:a16="http://schemas.microsoft.com/office/drawing/2014/main" id="{85AE9EC5-8569-4137-8EA6-4CC2492C2E76}"/>
                </a:ext>
              </a:extLst>
            </p:cNvPr>
            <p:cNvSpPr/>
            <p:nvPr/>
          </p:nvSpPr>
          <p:spPr>
            <a:xfrm>
              <a:off x="3382122" y="2969916"/>
              <a:ext cx="24474" cy="13751"/>
            </a:xfrm>
            <a:custGeom>
              <a:avLst/>
              <a:gdLst/>
              <a:ahLst/>
              <a:cxnLst/>
              <a:rect l="l" t="t" r="r" b="b"/>
              <a:pathLst>
                <a:path w="388" h="218" extrusionOk="0">
                  <a:moveTo>
                    <a:pt x="194" y="0"/>
                  </a:moveTo>
                  <a:cubicBezTo>
                    <a:pt x="86" y="0"/>
                    <a:pt x="1" y="49"/>
                    <a:pt x="1" y="109"/>
                  </a:cubicBezTo>
                  <a:cubicBezTo>
                    <a:pt x="1" y="170"/>
                    <a:pt x="86" y="218"/>
                    <a:pt x="194" y="218"/>
                  </a:cubicBezTo>
                  <a:cubicBezTo>
                    <a:pt x="303" y="218"/>
                    <a:pt x="388" y="170"/>
                    <a:pt x="388" y="109"/>
                  </a:cubicBezTo>
                  <a:cubicBezTo>
                    <a:pt x="388" y="49"/>
                    <a:pt x="303" y="0"/>
                    <a:pt x="1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32;p60">
              <a:extLst>
                <a:ext uri="{FF2B5EF4-FFF2-40B4-BE49-F238E27FC236}">
                  <a16:creationId xmlns:a16="http://schemas.microsoft.com/office/drawing/2014/main" id="{326152A1-7285-4985-B8FD-7174C2CE424E}"/>
                </a:ext>
              </a:extLst>
            </p:cNvPr>
            <p:cNvSpPr/>
            <p:nvPr/>
          </p:nvSpPr>
          <p:spPr>
            <a:xfrm>
              <a:off x="3262466" y="2940648"/>
              <a:ext cx="133472" cy="84965"/>
            </a:xfrm>
            <a:custGeom>
              <a:avLst/>
              <a:gdLst/>
              <a:ahLst/>
              <a:cxnLst/>
              <a:rect l="l" t="t" r="r" b="b"/>
              <a:pathLst>
                <a:path w="2116" h="1347" extrusionOk="0">
                  <a:moveTo>
                    <a:pt x="1705" y="1"/>
                  </a:moveTo>
                  <a:cubicBezTo>
                    <a:pt x="1680" y="1"/>
                    <a:pt x="1656" y="2"/>
                    <a:pt x="1632" y="5"/>
                  </a:cubicBezTo>
                  <a:cubicBezTo>
                    <a:pt x="1535" y="5"/>
                    <a:pt x="1439" y="29"/>
                    <a:pt x="1366" y="90"/>
                  </a:cubicBezTo>
                  <a:lnTo>
                    <a:pt x="121" y="1008"/>
                  </a:lnTo>
                  <a:cubicBezTo>
                    <a:pt x="0" y="1105"/>
                    <a:pt x="25" y="1226"/>
                    <a:pt x="157" y="1310"/>
                  </a:cubicBezTo>
                  <a:cubicBezTo>
                    <a:pt x="170" y="1323"/>
                    <a:pt x="182" y="1323"/>
                    <a:pt x="194" y="1335"/>
                  </a:cubicBezTo>
                  <a:lnTo>
                    <a:pt x="218" y="1347"/>
                  </a:lnTo>
                  <a:cubicBezTo>
                    <a:pt x="218" y="1310"/>
                    <a:pt x="218" y="1286"/>
                    <a:pt x="230" y="1262"/>
                  </a:cubicBezTo>
                  <a:cubicBezTo>
                    <a:pt x="133" y="1226"/>
                    <a:pt x="121" y="1105"/>
                    <a:pt x="206" y="1045"/>
                  </a:cubicBezTo>
                  <a:lnTo>
                    <a:pt x="1451" y="126"/>
                  </a:lnTo>
                  <a:cubicBezTo>
                    <a:pt x="1499" y="90"/>
                    <a:pt x="1572" y="65"/>
                    <a:pt x="1644" y="53"/>
                  </a:cubicBezTo>
                  <a:cubicBezTo>
                    <a:pt x="1717" y="53"/>
                    <a:pt x="1789" y="65"/>
                    <a:pt x="1850" y="90"/>
                  </a:cubicBezTo>
                  <a:lnTo>
                    <a:pt x="2007" y="162"/>
                  </a:lnTo>
                  <a:cubicBezTo>
                    <a:pt x="2043" y="150"/>
                    <a:pt x="2079" y="138"/>
                    <a:pt x="2116" y="138"/>
                  </a:cubicBezTo>
                  <a:lnTo>
                    <a:pt x="1922" y="41"/>
                  </a:lnTo>
                  <a:cubicBezTo>
                    <a:pt x="1850" y="14"/>
                    <a:pt x="1777" y="1"/>
                    <a:pt x="170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33;p60">
              <a:extLst>
                <a:ext uri="{FF2B5EF4-FFF2-40B4-BE49-F238E27FC236}">
                  <a16:creationId xmlns:a16="http://schemas.microsoft.com/office/drawing/2014/main" id="{EDD40735-ABD3-4E6C-AB80-60550CFE45C1}"/>
                </a:ext>
              </a:extLst>
            </p:cNvPr>
            <p:cNvSpPr/>
            <p:nvPr/>
          </p:nvSpPr>
          <p:spPr>
            <a:xfrm>
              <a:off x="2352900" y="2738738"/>
              <a:ext cx="256221" cy="134797"/>
            </a:xfrm>
            <a:custGeom>
              <a:avLst/>
              <a:gdLst/>
              <a:ahLst/>
              <a:cxnLst/>
              <a:rect l="l" t="t" r="r" b="b"/>
              <a:pathLst>
                <a:path w="4062" h="2137" extrusionOk="0">
                  <a:moveTo>
                    <a:pt x="2037" y="0"/>
                  </a:moveTo>
                  <a:cubicBezTo>
                    <a:pt x="1563" y="0"/>
                    <a:pt x="1089" y="106"/>
                    <a:pt x="726" y="317"/>
                  </a:cubicBezTo>
                  <a:cubicBezTo>
                    <a:pt x="1" y="728"/>
                    <a:pt x="1" y="1405"/>
                    <a:pt x="726" y="1828"/>
                  </a:cubicBezTo>
                  <a:cubicBezTo>
                    <a:pt x="1089" y="2034"/>
                    <a:pt x="1563" y="2136"/>
                    <a:pt x="2037" y="2136"/>
                  </a:cubicBezTo>
                  <a:cubicBezTo>
                    <a:pt x="2512" y="2136"/>
                    <a:pt x="2986" y="2034"/>
                    <a:pt x="3349" y="1828"/>
                  </a:cubicBezTo>
                  <a:cubicBezTo>
                    <a:pt x="4062" y="1405"/>
                    <a:pt x="4062" y="728"/>
                    <a:pt x="3349" y="317"/>
                  </a:cubicBezTo>
                  <a:cubicBezTo>
                    <a:pt x="2986" y="106"/>
                    <a:pt x="2512" y="0"/>
                    <a:pt x="2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134;p60">
              <a:extLst>
                <a:ext uri="{FF2B5EF4-FFF2-40B4-BE49-F238E27FC236}">
                  <a16:creationId xmlns:a16="http://schemas.microsoft.com/office/drawing/2014/main" id="{15D225DF-5D62-48B3-9EE5-46BE753A2EC1}"/>
                </a:ext>
              </a:extLst>
            </p:cNvPr>
            <p:cNvSpPr/>
            <p:nvPr/>
          </p:nvSpPr>
          <p:spPr>
            <a:xfrm>
              <a:off x="1940442" y="2756463"/>
              <a:ext cx="141104" cy="80865"/>
            </a:xfrm>
            <a:custGeom>
              <a:avLst/>
              <a:gdLst/>
              <a:ahLst/>
              <a:cxnLst/>
              <a:rect l="l" t="t" r="r" b="b"/>
              <a:pathLst>
                <a:path w="2237" h="1282" extrusionOk="0">
                  <a:moveTo>
                    <a:pt x="1125" y="0"/>
                  </a:moveTo>
                  <a:cubicBezTo>
                    <a:pt x="508" y="0"/>
                    <a:pt x="1" y="290"/>
                    <a:pt x="1" y="641"/>
                  </a:cubicBezTo>
                  <a:cubicBezTo>
                    <a:pt x="1" y="991"/>
                    <a:pt x="508" y="1281"/>
                    <a:pt x="1125" y="1281"/>
                  </a:cubicBezTo>
                  <a:cubicBezTo>
                    <a:pt x="1741" y="1281"/>
                    <a:pt x="2237" y="991"/>
                    <a:pt x="2237" y="641"/>
                  </a:cubicBezTo>
                  <a:cubicBezTo>
                    <a:pt x="2237" y="290"/>
                    <a:pt x="174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35;p60">
              <a:extLst>
                <a:ext uri="{FF2B5EF4-FFF2-40B4-BE49-F238E27FC236}">
                  <a16:creationId xmlns:a16="http://schemas.microsoft.com/office/drawing/2014/main" id="{5D9DC4CA-0DBE-41FE-98FE-F7FDDCE199B2}"/>
                </a:ext>
              </a:extLst>
            </p:cNvPr>
            <p:cNvSpPr/>
            <p:nvPr/>
          </p:nvSpPr>
          <p:spPr>
            <a:xfrm>
              <a:off x="2598395" y="2880536"/>
              <a:ext cx="256978" cy="134797"/>
            </a:xfrm>
            <a:custGeom>
              <a:avLst/>
              <a:gdLst/>
              <a:ahLst/>
              <a:cxnLst/>
              <a:rect l="l" t="t" r="r" b="b"/>
              <a:pathLst>
                <a:path w="4074" h="2137" extrusionOk="0">
                  <a:moveTo>
                    <a:pt x="2037" y="0"/>
                  </a:moveTo>
                  <a:cubicBezTo>
                    <a:pt x="1563" y="0"/>
                    <a:pt x="1089" y="106"/>
                    <a:pt x="726" y="317"/>
                  </a:cubicBezTo>
                  <a:cubicBezTo>
                    <a:pt x="1" y="728"/>
                    <a:pt x="1" y="1405"/>
                    <a:pt x="726" y="1828"/>
                  </a:cubicBezTo>
                  <a:cubicBezTo>
                    <a:pt x="1089" y="2034"/>
                    <a:pt x="1563" y="2137"/>
                    <a:pt x="2037" y="2137"/>
                  </a:cubicBezTo>
                  <a:cubicBezTo>
                    <a:pt x="2512" y="2137"/>
                    <a:pt x="2986" y="2034"/>
                    <a:pt x="3349" y="1828"/>
                  </a:cubicBezTo>
                  <a:cubicBezTo>
                    <a:pt x="4074" y="1405"/>
                    <a:pt x="4062" y="728"/>
                    <a:pt x="3349" y="317"/>
                  </a:cubicBezTo>
                  <a:cubicBezTo>
                    <a:pt x="2986" y="106"/>
                    <a:pt x="2512" y="0"/>
                    <a:pt x="2037" y="0"/>
                  </a:cubicBezTo>
                  <a:close/>
                </a:path>
              </a:pathLst>
            </a:custGeom>
            <a:solidFill>
              <a:srgbClr val="C2D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36;p60">
              <a:extLst>
                <a:ext uri="{FF2B5EF4-FFF2-40B4-BE49-F238E27FC236}">
                  <a16:creationId xmlns:a16="http://schemas.microsoft.com/office/drawing/2014/main" id="{B5CBA3F1-C1F3-4401-998E-B9BADCA4908C}"/>
                </a:ext>
              </a:extLst>
            </p:cNvPr>
            <p:cNvSpPr/>
            <p:nvPr/>
          </p:nvSpPr>
          <p:spPr>
            <a:xfrm>
              <a:off x="2843889" y="3022900"/>
              <a:ext cx="256978" cy="134797"/>
            </a:xfrm>
            <a:custGeom>
              <a:avLst/>
              <a:gdLst/>
              <a:ahLst/>
              <a:cxnLst/>
              <a:rect l="l" t="t" r="r" b="b"/>
              <a:pathLst>
                <a:path w="4074" h="2137" extrusionOk="0">
                  <a:moveTo>
                    <a:pt x="2037" y="0"/>
                  </a:moveTo>
                  <a:cubicBezTo>
                    <a:pt x="1563" y="0"/>
                    <a:pt x="1089" y="103"/>
                    <a:pt x="726" y="309"/>
                  </a:cubicBezTo>
                  <a:cubicBezTo>
                    <a:pt x="1" y="732"/>
                    <a:pt x="1" y="1396"/>
                    <a:pt x="726" y="1819"/>
                  </a:cubicBezTo>
                  <a:cubicBezTo>
                    <a:pt x="1089" y="2031"/>
                    <a:pt x="1563" y="2137"/>
                    <a:pt x="2037" y="2137"/>
                  </a:cubicBezTo>
                  <a:cubicBezTo>
                    <a:pt x="2512" y="2137"/>
                    <a:pt x="2986" y="2031"/>
                    <a:pt x="3349" y="1819"/>
                  </a:cubicBezTo>
                  <a:cubicBezTo>
                    <a:pt x="4074" y="1396"/>
                    <a:pt x="4062" y="732"/>
                    <a:pt x="3349" y="309"/>
                  </a:cubicBezTo>
                  <a:cubicBezTo>
                    <a:pt x="2986" y="103"/>
                    <a:pt x="2512" y="0"/>
                    <a:pt x="2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37;p60">
              <a:extLst>
                <a:ext uri="{FF2B5EF4-FFF2-40B4-BE49-F238E27FC236}">
                  <a16:creationId xmlns:a16="http://schemas.microsoft.com/office/drawing/2014/main" id="{1698B62A-643C-4D89-BF2D-A2898F554DF5}"/>
                </a:ext>
              </a:extLst>
            </p:cNvPr>
            <p:cNvSpPr/>
            <p:nvPr/>
          </p:nvSpPr>
          <p:spPr>
            <a:xfrm>
              <a:off x="3092474" y="3164004"/>
              <a:ext cx="170057" cy="93418"/>
            </a:xfrm>
            <a:custGeom>
              <a:avLst/>
              <a:gdLst/>
              <a:ahLst/>
              <a:cxnLst/>
              <a:rect l="l" t="t" r="r" b="b"/>
              <a:pathLst>
                <a:path w="2696" h="1481" extrusionOk="0">
                  <a:moveTo>
                    <a:pt x="2004" y="1"/>
                  </a:moveTo>
                  <a:cubicBezTo>
                    <a:pt x="1524" y="1"/>
                    <a:pt x="1041" y="105"/>
                    <a:pt x="677" y="308"/>
                  </a:cubicBezTo>
                  <a:cubicBezTo>
                    <a:pt x="133" y="622"/>
                    <a:pt x="0" y="1093"/>
                    <a:pt x="278" y="1480"/>
                  </a:cubicBezTo>
                  <a:lnTo>
                    <a:pt x="2695" y="78"/>
                  </a:lnTo>
                  <a:cubicBezTo>
                    <a:pt x="2476" y="26"/>
                    <a:pt x="2240" y="1"/>
                    <a:pt x="2004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138;p60">
              <a:extLst>
                <a:ext uri="{FF2B5EF4-FFF2-40B4-BE49-F238E27FC236}">
                  <a16:creationId xmlns:a16="http://schemas.microsoft.com/office/drawing/2014/main" id="{ABFC1B95-5B4B-4FCF-9516-95C1DF038949}"/>
                </a:ext>
              </a:extLst>
            </p:cNvPr>
            <p:cNvSpPr/>
            <p:nvPr/>
          </p:nvSpPr>
          <p:spPr>
            <a:xfrm>
              <a:off x="2310197" y="2629867"/>
              <a:ext cx="99221" cy="57274"/>
            </a:xfrm>
            <a:custGeom>
              <a:avLst/>
              <a:gdLst/>
              <a:ahLst/>
              <a:cxnLst/>
              <a:rect l="l" t="t" r="r" b="b"/>
              <a:pathLst>
                <a:path w="1573" h="908" extrusionOk="0">
                  <a:moveTo>
                    <a:pt x="787" y="1"/>
                  </a:moveTo>
                  <a:cubicBezTo>
                    <a:pt x="351" y="1"/>
                    <a:pt x="1" y="206"/>
                    <a:pt x="1" y="448"/>
                  </a:cubicBezTo>
                  <a:cubicBezTo>
                    <a:pt x="1" y="702"/>
                    <a:pt x="351" y="907"/>
                    <a:pt x="787" y="907"/>
                  </a:cubicBezTo>
                  <a:cubicBezTo>
                    <a:pt x="1222" y="907"/>
                    <a:pt x="1572" y="702"/>
                    <a:pt x="1572" y="448"/>
                  </a:cubicBezTo>
                  <a:cubicBezTo>
                    <a:pt x="1572" y="206"/>
                    <a:pt x="1222" y="1"/>
                    <a:pt x="787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139;p60">
              <a:extLst>
                <a:ext uri="{FF2B5EF4-FFF2-40B4-BE49-F238E27FC236}">
                  <a16:creationId xmlns:a16="http://schemas.microsoft.com/office/drawing/2014/main" id="{2396E72C-FC44-4D67-A200-577996CD1CD9}"/>
                </a:ext>
              </a:extLst>
            </p:cNvPr>
            <p:cNvSpPr/>
            <p:nvPr/>
          </p:nvSpPr>
          <p:spPr>
            <a:xfrm>
              <a:off x="2337699" y="2645132"/>
              <a:ext cx="45037" cy="25988"/>
            </a:xfrm>
            <a:custGeom>
              <a:avLst/>
              <a:gdLst/>
              <a:ahLst/>
              <a:cxnLst/>
              <a:rect l="l" t="t" r="r" b="b"/>
              <a:pathLst>
                <a:path w="714" h="412" extrusionOk="0">
                  <a:moveTo>
                    <a:pt x="12" y="0"/>
                  </a:moveTo>
                  <a:lnTo>
                    <a:pt x="0" y="12"/>
                  </a:lnTo>
                  <a:lnTo>
                    <a:pt x="338" y="206"/>
                  </a:lnTo>
                  <a:lnTo>
                    <a:pt x="0" y="411"/>
                  </a:lnTo>
                  <a:lnTo>
                    <a:pt x="12" y="411"/>
                  </a:lnTo>
                  <a:lnTo>
                    <a:pt x="351" y="218"/>
                  </a:lnTo>
                  <a:lnTo>
                    <a:pt x="689" y="411"/>
                  </a:lnTo>
                  <a:lnTo>
                    <a:pt x="713" y="411"/>
                  </a:lnTo>
                  <a:lnTo>
                    <a:pt x="375" y="206"/>
                  </a:lnTo>
                  <a:lnTo>
                    <a:pt x="713" y="12"/>
                  </a:lnTo>
                  <a:lnTo>
                    <a:pt x="689" y="0"/>
                  </a:lnTo>
                  <a:lnTo>
                    <a:pt x="351" y="19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140;p60">
              <a:extLst>
                <a:ext uri="{FF2B5EF4-FFF2-40B4-BE49-F238E27FC236}">
                  <a16:creationId xmlns:a16="http://schemas.microsoft.com/office/drawing/2014/main" id="{2AFD2E4C-9C29-4626-A19C-7F3293B59ECD}"/>
                </a:ext>
              </a:extLst>
            </p:cNvPr>
            <p:cNvSpPr/>
            <p:nvPr/>
          </p:nvSpPr>
          <p:spPr>
            <a:xfrm>
              <a:off x="2130302" y="2820486"/>
              <a:ext cx="690825" cy="398776"/>
            </a:xfrm>
            <a:custGeom>
              <a:avLst/>
              <a:gdLst/>
              <a:ahLst/>
              <a:cxnLst/>
              <a:rect l="l" t="t" r="r" b="b"/>
              <a:pathLst>
                <a:path w="10952" h="6322" extrusionOk="0">
                  <a:moveTo>
                    <a:pt x="303" y="0"/>
                  </a:moveTo>
                  <a:lnTo>
                    <a:pt x="0" y="170"/>
                  </a:lnTo>
                  <a:lnTo>
                    <a:pt x="10649" y="6322"/>
                  </a:lnTo>
                  <a:lnTo>
                    <a:pt x="10951" y="614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41;p60">
              <a:extLst>
                <a:ext uri="{FF2B5EF4-FFF2-40B4-BE49-F238E27FC236}">
                  <a16:creationId xmlns:a16="http://schemas.microsoft.com/office/drawing/2014/main" id="{26D5855D-52A7-4ED8-9D35-7E562609052E}"/>
                </a:ext>
              </a:extLst>
            </p:cNvPr>
            <p:cNvSpPr/>
            <p:nvPr/>
          </p:nvSpPr>
          <p:spPr>
            <a:xfrm>
              <a:off x="2092204" y="2842563"/>
              <a:ext cx="690762" cy="398839"/>
            </a:xfrm>
            <a:custGeom>
              <a:avLst/>
              <a:gdLst/>
              <a:ahLst/>
              <a:cxnLst/>
              <a:rect l="l" t="t" r="r" b="b"/>
              <a:pathLst>
                <a:path w="10951" h="6323" extrusionOk="0">
                  <a:moveTo>
                    <a:pt x="302" y="1"/>
                  </a:moveTo>
                  <a:lnTo>
                    <a:pt x="0" y="170"/>
                  </a:lnTo>
                  <a:lnTo>
                    <a:pt x="10649" y="6322"/>
                  </a:lnTo>
                  <a:lnTo>
                    <a:pt x="10951" y="614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142;p60">
              <a:extLst>
                <a:ext uri="{FF2B5EF4-FFF2-40B4-BE49-F238E27FC236}">
                  <a16:creationId xmlns:a16="http://schemas.microsoft.com/office/drawing/2014/main" id="{27DE7269-9E5C-4487-951F-6603447E243C}"/>
                </a:ext>
              </a:extLst>
            </p:cNvPr>
            <p:cNvSpPr/>
            <p:nvPr/>
          </p:nvSpPr>
          <p:spPr>
            <a:xfrm>
              <a:off x="2054043" y="2864703"/>
              <a:ext cx="690825" cy="398776"/>
            </a:xfrm>
            <a:custGeom>
              <a:avLst/>
              <a:gdLst/>
              <a:ahLst/>
              <a:cxnLst/>
              <a:rect l="l" t="t" r="r" b="b"/>
              <a:pathLst>
                <a:path w="10952" h="6322" extrusionOk="0">
                  <a:moveTo>
                    <a:pt x="303" y="0"/>
                  </a:moveTo>
                  <a:lnTo>
                    <a:pt x="1" y="170"/>
                  </a:lnTo>
                  <a:lnTo>
                    <a:pt x="10649" y="6322"/>
                  </a:lnTo>
                  <a:lnTo>
                    <a:pt x="10951" y="614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143;p60">
              <a:extLst>
                <a:ext uri="{FF2B5EF4-FFF2-40B4-BE49-F238E27FC236}">
                  <a16:creationId xmlns:a16="http://schemas.microsoft.com/office/drawing/2014/main" id="{16C71EAE-BEBA-4F39-B68E-2942DBB54D24}"/>
                </a:ext>
              </a:extLst>
            </p:cNvPr>
            <p:cNvSpPr/>
            <p:nvPr/>
          </p:nvSpPr>
          <p:spPr>
            <a:xfrm>
              <a:off x="2891954" y="3260953"/>
              <a:ext cx="19869" cy="10345"/>
            </a:xfrm>
            <a:custGeom>
              <a:avLst/>
              <a:gdLst/>
              <a:ahLst/>
              <a:cxnLst/>
              <a:rect l="l" t="t" r="r" b="b"/>
              <a:pathLst>
                <a:path w="315" h="164" extrusionOk="0">
                  <a:moveTo>
                    <a:pt x="159" y="1"/>
                  </a:moveTo>
                  <a:cubicBezTo>
                    <a:pt x="124" y="1"/>
                    <a:pt x="91" y="10"/>
                    <a:pt x="61" y="28"/>
                  </a:cubicBezTo>
                  <a:cubicBezTo>
                    <a:pt x="0" y="40"/>
                    <a:pt x="0" y="112"/>
                    <a:pt x="61" y="136"/>
                  </a:cubicBezTo>
                  <a:cubicBezTo>
                    <a:pt x="91" y="155"/>
                    <a:pt x="124" y="164"/>
                    <a:pt x="159" y="164"/>
                  </a:cubicBezTo>
                  <a:cubicBezTo>
                    <a:pt x="194" y="164"/>
                    <a:pt x="230" y="155"/>
                    <a:pt x="266" y="136"/>
                  </a:cubicBezTo>
                  <a:cubicBezTo>
                    <a:pt x="314" y="112"/>
                    <a:pt x="314" y="40"/>
                    <a:pt x="266" y="28"/>
                  </a:cubicBezTo>
                  <a:cubicBezTo>
                    <a:pt x="230" y="10"/>
                    <a:pt x="194" y="1"/>
                    <a:pt x="15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44;p60">
              <a:extLst>
                <a:ext uri="{FF2B5EF4-FFF2-40B4-BE49-F238E27FC236}">
                  <a16:creationId xmlns:a16="http://schemas.microsoft.com/office/drawing/2014/main" id="{22797BE5-352B-49AE-91AA-0667858B695F}"/>
                </a:ext>
              </a:extLst>
            </p:cNvPr>
            <p:cNvSpPr/>
            <p:nvPr/>
          </p:nvSpPr>
          <p:spPr>
            <a:xfrm>
              <a:off x="2916301" y="3274704"/>
              <a:ext cx="19932" cy="10345"/>
            </a:xfrm>
            <a:custGeom>
              <a:avLst/>
              <a:gdLst/>
              <a:ahLst/>
              <a:cxnLst/>
              <a:rect l="l" t="t" r="r" b="b"/>
              <a:pathLst>
                <a:path w="316" h="164" extrusionOk="0">
                  <a:moveTo>
                    <a:pt x="158" y="0"/>
                  </a:moveTo>
                  <a:cubicBezTo>
                    <a:pt x="125" y="0"/>
                    <a:pt x="92" y="9"/>
                    <a:pt x="61" y="27"/>
                  </a:cubicBezTo>
                  <a:cubicBezTo>
                    <a:pt x="1" y="39"/>
                    <a:pt x="1" y="112"/>
                    <a:pt x="61" y="136"/>
                  </a:cubicBezTo>
                  <a:cubicBezTo>
                    <a:pt x="92" y="154"/>
                    <a:pt x="125" y="163"/>
                    <a:pt x="158" y="163"/>
                  </a:cubicBezTo>
                  <a:cubicBezTo>
                    <a:pt x="191" y="163"/>
                    <a:pt x="225" y="154"/>
                    <a:pt x="255" y="136"/>
                  </a:cubicBezTo>
                  <a:cubicBezTo>
                    <a:pt x="315" y="112"/>
                    <a:pt x="315" y="39"/>
                    <a:pt x="255" y="27"/>
                  </a:cubicBezTo>
                  <a:cubicBezTo>
                    <a:pt x="225" y="9"/>
                    <a:pt x="191" y="0"/>
                    <a:pt x="15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45;p60">
              <a:extLst>
                <a:ext uri="{FF2B5EF4-FFF2-40B4-BE49-F238E27FC236}">
                  <a16:creationId xmlns:a16="http://schemas.microsoft.com/office/drawing/2014/main" id="{6D224EC4-08D9-45C9-A8DB-5A0EBB963EDF}"/>
                </a:ext>
              </a:extLst>
            </p:cNvPr>
            <p:cNvSpPr/>
            <p:nvPr/>
          </p:nvSpPr>
          <p:spPr>
            <a:xfrm>
              <a:off x="2939955" y="3288392"/>
              <a:ext cx="19869" cy="10534"/>
            </a:xfrm>
            <a:custGeom>
              <a:avLst/>
              <a:gdLst/>
              <a:ahLst/>
              <a:cxnLst/>
              <a:rect l="l" t="t" r="r" b="b"/>
              <a:pathLst>
                <a:path w="315" h="167" extrusionOk="0">
                  <a:moveTo>
                    <a:pt x="152" y="1"/>
                  </a:moveTo>
                  <a:cubicBezTo>
                    <a:pt x="115" y="1"/>
                    <a:pt x="79" y="10"/>
                    <a:pt x="49" y="28"/>
                  </a:cubicBezTo>
                  <a:cubicBezTo>
                    <a:pt x="1" y="64"/>
                    <a:pt x="1" y="112"/>
                    <a:pt x="49" y="149"/>
                  </a:cubicBezTo>
                  <a:cubicBezTo>
                    <a:pt x="79" y="161"/>
                    <a:pt x="115" y="167"/>
                    <a:pt x="152" y="167"/>
                  </a:cubicBezTo>
                  <a:cubicBezTo>
                    <a:pt x="188" y="167"/>
                    <a:pt x="224" y="161"/>
                    <a:pt x="254" y="149"/>
                  </a:cubicBezTo>
                  <a:cubicBezTo>
                    <a:pt x="315" y="112"/>
                    <a:pt x="315" y="52"/>
                    <a:pt x="254" y="28"/>
                  </a:cubicBezTo>
                  <a:cubicBezTo>
                    <a:pt x="224" y="10"/>
                    <a:pt x="188" y="1"/>
                    <a:pt x="15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46;p60">
              <a:extLst>
                <a:ext uri="{FF2B5EF4-FFF2-40B4-BE49-F238E27FC236}">
                  <a16:creationId xmlns:a16="http://schemas.microsoft.com/office/drawing/2014/main" id="{CBB162FC-C7A9-44F2-964B-F708563AADC0}"/>
                </a:ext>
              </a:extLst>
            </p:cNvPr>
            <p:cNvSpPr/>
            <p:nvPr/>
          </p:nvSpPr>
          <p:spPr>
            <a:xfrm>
              <a:off x="1284822" y="2799103"/>
              <a:ext cx="1558393" cy="899737"/>
            </a:xfrm>
            <a:custGeom>
              <a:avLst/>
              <a:gdLst/>
              <a:ahLst/>
              <a:cxnLst/>
              <a:rect l="l" t="t" r="r" b="b"/>
              <a:pathLst>
                <a:path w="24706" h="14264" extrusionOk="0">
                  <a:moveTo>
                    <a:pt x="8038" y="1"/>
                  </a:moveTo>
                  <a:lnTo>
                    <a:pt x="0" y="4642"/>
                  </a:lnTo>
                  <a:lnTo>
                    <a:pt x="16668" y="14263"/>
                  </a:lnTo>
                  <a:lnTo>
                    <a:pt x="24706" y="9622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47;p60">
              <a:extLst>
                <a:ext uri="{FF2B5EF4-FFF2-40B4-BE49-F238E27FC236}">
                  <a16:creationId xmlns:a16="http://schemas.microsoft.com/office/drawing/2014/main" id="{B2FD0F91-B07D-4D3F-9986-5869686F96A3}"/>
                </a:ext>
              </a:extLst>
            </p:cNvPr>
            <p:cNvSpPr/>
            <p:nvPr/>
          </p:nvSpPr>
          <p:spPr>
            <a:xfrm>
              <a:off x="3386727" y="2696603"/>
              <a:ext cx="103762" cy="54184"/>
            </a:xfrm>
            <a:custGeom>
              <a:avLst/>
              <a:gdLst/>
              <a:ahLst/>
              <a:cxnLst/>
              <a:rect l="l" t="t" r="r" b="b"/>
              <a:pathLst>
                <a:path w="1645" h="859" extrusionOk="0">
                  <a:moveTo>
                    <a:pt x="822" y="0"/>
                  </a:moveTo>
                  <a:cubicBezTo>
                    <a:pt x="641" y="0"/>
                    <a:pt x="460" y="43"/>
                    <a:pt x="291" y="127"/>
                  </a:cubicBezTo>
                  <a:cubicBezTo>
                    <a:pt x="1" y="284"/>
                    <a:pt x="1" y="562"/>
                    <a:pt x="291" y="731"/>
                  </a:cubicBezTo>
                  <a:cubicBezTo>
                    <a:pt x="460" y="816"/>
                    <a:pt x="641" y="858"/>
                    <a:pt x="822" y="858"/>
                  </a:cubicBezTo>
                  <a:cubicBezTo>
                    <a:pt x="1004" y="858"/>
                    <a:pt x="1185" y="816"/>
                    <a:pt x="1354" y="731"/>
                  </a:cubicBezTo>
                  <a:cubicBezTo>
                    <a:pt x="1644" y="562"/>
                    <a:pt x="1644" y="284"/>
                    <a:pt x="1354" y="127"/>
                  </a:cubicBezTo>
                  <a:cubicBezTo>
                    <a:pt x="1185" y="43"/>
                    <a:pt x="1004" y="0"/>
                    <a:pt x="822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48;p60">
              <a:extLst>
                <a:ext uri="{FF2B5EF4-FFF2-40B4-BE49-F238E27FC236}">
                  <a16:creationId xmlns:a16="http://schemas.microsoft.com/office/drawing/2014/main" id="{9975D071-33FA-45BA-B464-4AAC3C0DAF9F}"/>
                </a:ext>
              </a:extLst>
            </p:cNvPr>
            <p:cNvSpPr/>
            <p:nvPr/>
          </p:nvSpPr>
          <p:spPr>
            <a:xfrm>
              <a:off x="3404262" y="2704614"/>
              <a:ext cx="44280" cy="29016"/>
            </a:xfrm>
            <a:custGeom>
              <a:avLst/>
              <a:gdLst/>
              <a:ahLst/>
              <a:cxnLst/>
              <a:rect l="l" t="t" r="r" b="b"/>
              <a:pathLst>
                <a:path w="702" h="460" extrusionOk="0">
                  <a:moveTo>
                    <a:pt x="484" y="0"/>
                  </a:moveTo>
                  <a:lnTo>
                    <a:pt x="424" y="36"/>
                  </a:lnTo>
                  <a:lnTo>
                    <a:pt x="569" y="97"/>
                  </a:lnTo>
                  <a:lnTo>
                    <a:pt x="182" y="326"/>
                  </a:lnTo>
                  <a:lnTo>
                    <a:pt x="61" y="254"/>
                  </a:lnTo>
                  <a:lnTo>
                    <a:pt x="1" y="290"/>
                  </a:lnTo>
                  <a:lnTo>
                    <a:pt x="303" y="459"/>
                  </a:lnTo>
                  <a:lnTo>
                    <a:pt x="363" y="423"/>
                  </a:lnTo>
                  <a:lnTo>
                    <a:pt x="242" y="363"/>
                  </a:lnTo>
                  <a:lnTo>
                    <a:pt x="702" y="97"/>
                  </a:lnTo>
                  <a:lnTo>
                    <a:pt x="641" y="61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49;p60">
              <a:extLst>
                <a:ext uri="{FF2B5EF4-FFF2-40B4-BE49-F238E27FC236}">
                  <a16:creationId xmlns:a16="http://schemas.microsoft.com/office/drawing/2014/main" id="{0D3C9283-930D-4E26-A7B5-001BA143B661}"/>
                </a:ext>
              </a:extLst>
            </p:cNvPr>
            <p:cNvSpPr/>
            <p:nvPr/>
          </p:nvSpPr>
          <p:spPr>
            <a:xfrm>
              <a:off x="3430944" y="2720572"/>
              <a:ext cx="48128" cy="29079"/>
            </a:xfrm>
            <a:custGeom>
              <a:avLst/>
              <a:gdLst/>
              <a:ahLst/>
              <a:cxnLst/>
              <a:rect l="l" t="t" r="r" b="b"/>
              <a:pathLst>
                <a:path w="763" h="461" extrusionOk="0">
                  <a:moveTo>
                    <a:pt x="496" y="1"/>
                  </a:moveTo>
                  <a:lnTo>
                    <a:pt x="424" y="37"/>
                  </a:lnTo>
                  <a:cubicBezTo>
                    <a:pt x="460" y="49"/>
                    <a:pt x="496" y="49"/>
                    <a:pt x="532" y="61"/>
                  </a:cubicBezTo>
                  <a:cubicBezTo>
                    <a:pt x="569" y="73"/>
                    <a:pt x="593" y="86"/>
                    <a:pt x="617" y="98"/>
                  </a:cubicBezTo>
                  <a:cubicBezTo>
                    <a:pt x="641" y="110"/>
                    <a:pt x="665" y="134"/>
                    <a:pt x="665" y="158"/>
                  </a:cubicBezTo>
                  <a:cubicBezTo>
                    <a:pt x="665" y="170"/>
                    <a:pt x="653" y="194"/>
                    <a:pt x="629" y="206"/>
                  </a:cubicBezTo>
                  <a:cubicBezTo>
                    <a:pt x="605" y="219"/>
                    <a:pt x="593" y="231"/>
                    <a:pt x="557" y="231"/>
                  </a:cubicBezTo>
                  <a:cubicBezTo>
                    <a:pt x="532" y="231"/>
                    <a:pt x="496" y="243"/>
                    <a:pt x="448" y="243"/>
                  </a:cubicBezTo>
                  <a:lnTo>
                    <a:pt x="61" y="243"/>
                  </a:lnTo>
                  <a:lnTo>
                    <a:pt x="1" y="279"/>
                  </a:lnTo>
                  <a:lnTo>
                    <a:pt x="327" y="460"/>
                  </a:lnTo>
                  <a:lnTo>
                    <a:pt x="387" y="436"/>
                  </a:lnTo>
                  <a:lnTo>
                    <a:pt x="146" y="291"/>
                  </a:lnTo>
                  <a:lnTo>
                    <a:pt x="520" y="291"/>
                  </a:lnTo>
                  <a:cubicBezTo>
                    <a:pt x="569" y="279"/>
                    <a:pt x="605" y="279"/>
                    <a:pt x="629" y="279"/>
                  </a:cubicBezTo>
                  <a:cubicBezTo>
                    <a:pt x="653" y="267"/>
                    <a:pt x="677" y="255"/>
                    <a:pt x="702" y="243"/>
                  </a:cubicBezTo>
                  <a:cubicBezTo>
                    <a:pt x="750" y="219"/>
                    <a:pt x="762" y="194"/>
                    <a:pt x="762" y="158"/>
                  </a:cubicBezTo>
                  <a:cubicBezTo>
                    <a:pt x="750" y="122"/>
                    <a:pt x="726" y="86"/>
                    <a:pt x="677" y="61"/>
                  </a:cubicBezTo>
                  <a:cubicBezTo>
                    <a:pt x="653" y="49"/>
                    <a:pt x="629" y="37"/>
                    <a:pt x="593" y="25"/>
                  </a:cubicBezTo>
                  <a:cubicBezTo>
                    <a:pt x="569" y="13"/>
                    <a:pt x="532" y="1"/>
                    <a:pt x="49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50;p60">
              <a:extLst>
                <a:ext uri="{FF2B5EF4-FFF2-40B4-BE49-F238E27FC236}">
                  <a16:creationId xmlns:a16="http://schemas.microsoft.com/office/drawing/2014/main" id="{05303795-30BD-431C-A387-FBC26D6175A5}"/>
                </a:ext>
              </a:extLst>
            </p:cNvPr>
            <p:cNvSpPr/>
            <p:nvPr/>
          </p:nvSpPr>
          <p:spPr>
            <a:xfrm>
              <a:off x="3618471" y="2830011"/>
              <a:ext cx="103762" cy="54184"/>
            </a:xfrm>
            <a:custGeom>
              <a:avLst/>
              <a:gdLst/>
              <a:ahLst/>
              <a:cxnLst/>
              <a:rect l="l" t="t" r="r" b="b"/>
              <a:pathLst>
                <a:path w="1645" h="859" extrusionOk="0">
                  <a:moveTo>
                    <a:pt x="823" y="0"/>
                  </a:moveTo>
                  <a:cubicBezTo>
                    <a:pt x="642" y="0"/>
                    <a:pt x="460" y="43"/>
                    <a:pt x="291" y="127"/>
                  </a:cubicBezTo>
                  <a:cubicBezTo>
                    <a:pt x="1" y="297"/>
                    <a:pt x="1" y="562"/>
                    <a:pt x="291" y="732"/>
                  </a:cubicBezTo>
                  <a:cubicBezTo>
                    <a:pt x="460" y="816"/>
                    <a:pt x="642" y="859"/>
                    <a:pt x="823" y="859"/>
                  </a:cubicBezTo>
                  <a:cubicBezTo>
                    <a:pt x="1004" y="859"/>
                    <a:pt x="1185" y="816"/>
                    <a:pt x="1355" y="732"/>
                  </a:cubicBezTo>
                  <a:cubicBezTo>
                    <a:pt x="1645" y="562"/>
                    <a:pt x="1645" y="297"/>
                    <a:pt x="1355" y="127"/>
                  </a:cubicBezTo>
                  <a:cubicBezTo>
                    <a:pt x="1185" y="43"/>
                    <a:pt x="1004" y="0"/>
                    <a:pt x="823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51;p60">
              <a:extLst>
                <a:ext uri="{FF2B5EF4-FFF2-40B4-BE49-F238E27FC236}">
                  <a16:creationId xmlns:a16="http://schemas.microsoft.com/office/drawing/2014/main" id="{A6CAF0CF-1521-45EE-A2F2-04CCEA554905}"/>
                </a:ext>
              </a:extLst>
            </p:cNvPr>
            <p:cNvSpPr/>
            <p:nvPr/>
          </p:nvSpPr>
          <p:spPr>
            <a:xfrm>
              <a:off x="3652785" y="2848682"/>
              <a:ext cx="51156" cy="25231"/>
            </a:xfrm>
            <a:custGeom>
              <a:avLst/>
              <a:gdLst/>
              <a:ahLst/>
              <a:cxnLst/>
              <a:rect l="l" t="t" r="r" b="b"/>
              <a:pathLst>
                <a:path w="811" h="400" extrusionOk="0">
                  <a:moveTo>
                    <a:pt x="654" y="49"/>
                  </a:moveTo>
                  <a:lnTo>
                    <a:pt x="339" y="230"/>
                  </a:lnTo>
                  <a:lnTo>
                    <a:pt x="134" y="121"/>
                  </a:lnTo>
                  <a:lnTo>
                    <a:pt x="654" y="49"/>
                  </a:lnTo>
                  <a:close/>
                  <a:moveTo>
                    <a:pt x="702" y="1"/>
                  </a:moveTo>
                  <a:lnTo>
                    <a:pt x="73" y="73"/>
                  </a:lnTo>
                  <a:lnTo>
                    <a:pt x="1" y="121"/>
                  </a:lnTo>
                  <a:lnTo>
                    <a:pt x="267" y="266"/>
                  </a:lnTo>
                  <a:lnTo>
                    <a:pt x="134" y="351"/>
                  </a:lnTo>
                  <a:lnTo>
                    <a:pt x="206" y="399"/>
                  </a:lnTo>
                  <a:lnTo>
                    <a:pt x="351" y="315"/>
                  </a:lnTo>
                  <a:lnTo>
                    <a:pt x="436" y="363"/>
                  </a:lnTo>
                  <a:lnTo>
                    <a:pt x="508" y="327"/>
                  </a:lnTo>
                  <a:lnTo>
                    <a:pt x="412" y="279"/>
                  </a:lnTo>
                  <a:lnTo>
                    <a:pt x="811" y="61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2;p60">
              <a:extLst>
                <a:ext uri="{FF2B5EF4-FFF2-40B4-BE49-F238E27FC236}">
                  <a16:creationId xmlns:a16="http://schemas.microsoft.com/office/drawing/2014/main" id="{A4955A9B-5B0B-41E3-A4C6-C3646814597B}"/>
                </a:ext>
              </a:extLst>
            </p:cNvPr>
            <p:cNvSpPr/>
            <p:nvPr/>
          </p:nvSpPr>
          <p:spPr>
            <a:xfrm>
              <a:off x="2991047" y="2467886"/>
              <a:ext cx="103762" cy="54184"/>
            </a:xfrm>
            <a:custGeom>
              <a:avLst/>
              <a:gdLst/>
              <a:ahLst/>
              <a:cxnLst/>
              <a:rect l="l" t="t" r="r" b="b"/>
              <a:pathLst>
                <a:path w="1645" h="859" extrusionOk="0">
                  <a:moveTo>
                    <a:pt x="818" y="0"/>
                  </a:moveTo>
                  <a:cubicBezTo>
                    <a:pt x="635" y="0"/>
                    <a:pt x="454" y="42"/>
                    <a:pt x="291" y="127"/>
                  </a:cubicBezTo>
                  <a:cubicBezTo>
                    <a:pt x="0" y="284"/>
                    <a:pt x="0" y="562"/>
                    <a:pt x="291" y="731"/>
                  </a:cubicBezTo>
                  <a:cubicBezTo>
                    <a:pt x="460" y="816"/>
                    <a:pt x="641" y="858"/>
                    <a:pt x="822" y="858"/>
                  </a:cubicBezTo>
                  <a:cubicBezTo>
                    <a:pt x="1004" y="858"/>
                    <a:pt x="1185" y="816"/>
                    <a:pt x="1354" y="731"/>
                  </a:cubicBezTo>
                  <a:cubicBezTo>
                    <a:pt x="1644" y="562"/>
                    <a:pt x="1644" y="284"/>
                    <a:pt x="1354" y="127"/>
                  </a:cubicBezTo>
                  <a:cubicBezTo>
                    <a:pt x="1185" y="42"/>
                    <a:pt x="1001" y="0"/>
                    <a:pt x="818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53;p60">
              <a:extLst>
                <a:ext uri="{FF2B5EF4-FFF2-40B4-BE49-F238E27FC236}">
                  <a16:creationId xmlns:a16="http://schemas.microsoft.com/office/drawing/2014/main" id="{FC871F20-961C-4BE9-9035-F452487F2288}"/>
                </a:ext>
              </a:extLst>
            </p:cNvPr>
            <p:cNvSpPr/>
            <p:nvPr/>
          </p:nvSpPr>
          <p:spPr>
            <a:xfrm>
              <a:off x="3018485" y="2478924"/>
              <a:ext cx="55697" cy="31286"/>
            </a:xfrm>
            <a:custGeom>
              <a:avLst/>
              <a:gdLst/>
              <a:ahLst/>
              <a:cxnLst/>
              <a:rect l="l" t="t" r="r" b="b"/>
              <a:pathLst>
                <a:path w="883" h="496" extrusionOk="0">
                  <a:moveTo>
                    <a:pt x="593" y="0"/>
                  </a:moveTo>
                  <a:lnTo>
                    <a:pt x="520" y="49"/>
                  </a:lnTo>
                  <a:cubicBezTo>
                    <a:pt x="557" y="61"/>
                    <a:pt x="593" y="61"/>
                    <a:pt x="617" y="73"/>
                  </a:cubicBezTo>
                  <a:cubicBezTo>
                    <a:pt x="653" y="85"/>
                    <a:pt x="677" y="97"/>
                    <a:pt x="702" y="121"/>
                  </a:cubicBezTo>
                  <a:cubicBezTo>
                    <a:pt x="738" y="133"/>
                    <a:pt x="762" y="158"/>
                    <a:pt x="774" y="182"/>
                  </a:cubicBezTo>
                  <a:cubicBezTo>
                    <a:pt x="774" y="206"/>
                    <a:pt x="762" y="230"/>
                    <a:pt x="726" y="242"/>
                  </a:cubicBezTo>
                  <a:cubicBezTo>
                    <a:pt x="702" y="254"/>
                    <a:pt x="665" y="266"/>
                    <a:pt x="629" y="266"/>
                  </a:cubicBezTo>
                  <a:cubicBezTo>
                    <a:pt x="593" y="266"/>
                    <a:pt x="557" y="242"/>
                    <a:pt x="520" y="230"/>
                  </a:cubicBezTo>
                  <a:lnTo>
                    <a:pt x="448" y="182"/>
                  </a:lnTo>
                  <a:lnTo>
                    <a:pt x="375" y="218"/>
                  </a:lnTo>
                  <a:lnTo>
                    <a:pt x="448" y="266"/>
                  </a:lnTo>
                  <a:cubicBezTo>
                    <a:pt x="484" y="290"/>
                    <a:pt x="520" y="315"/>
                    <a:pt x="520" y="339"/>
                  </a:cubicBezTo>
                  <a:cubicBezTo>
                    <a:pt x="520" y="363"/>
                    <a:pt x="508" y="387"/>
                    <a:pt x="472" y="411"/>
                  </a:cubicBezTo>
                  <a:cubicBezTo>
                    <a:pt x="436" y="423"/>
                    <a:pt x="387" y="436"/>
                    <a:pt x="351" y="436"/>
                  </a:cubicBezTo>
                  <a:cubicBezTo>
                    <a:pt x="303" y="436"/>
                    <a:pt x="254" y="411"/>
                    <a:pt x="206" y="387"/>
                  </a:cubicBezTo>
                  <a:cubicBezTo>
                    <a:pt x="170" y="363"/>
                    <a:pt x="146" y="351"/>
                    <a:pt x="121" y="327"/>
                  </a:cubicBezTo>
                  <a:cubicBezTo>
                    <a:pt x="109" y="315"/>
                    <a:pt x="97" y="290"/>
                    <a:pt x="85" y="266"/>
                  </a:cubicBezTo>
                  <a:lnTo>
                    <a:pt x="1" y="315"/>
                  </a:lnTo>
                  <a:cubicBezTo>
                    <a:pt x="25" y="339"/>
                    <a:pt x="49" y="363"/>
                    <a:pt x="61" y="375"/>
                  </a:cubicBezTo>
                  <a:cubicBezTo>
                    <a:pt x="85" y="399"/>
                    <a:pt x="109" y="411"/>
                    <a:pt x="134" y="423"/>
                  </a:cubicBezTo>
                  <a:cubicBezTo>
                    <a:pt x="206" y="472"/>
                    <a:pt x="279" y="496"/>
                    <a:pt x="351" y="496"/>
                  </a:cubicBezTo>
                  <a:cubicBezTo>
                    <a:pt x="424" y="496"/>
                    <a:pt x="496" y="484"/>
                    <a:pt x="557" y="448"/>
                  </a:cubicBezTo>
                  <a:cubicBezTo>
                    <a:pt x="593" y="436"/>
                    <a:pt x="617" y="411"/>
                    <a:pt x="617" y="375"/>
                  </a:cubicBezTo>
                  <a:cubicBezTo>
                    <a:pt x="617" y="351"/>
                    <a:pt x="605" y="327"/>
                    <a:pt x="581" y="290"/>
                  </a:cubicBezTo>
                  <a:lnTo>
                    <a:pt x="581" y="290"/>
                  </a:lnTo>
                  <a:cubicBezTo>
                    <a:pt x="617" y="315"/>
                    <a:pt x="665" y="315"/>
                    <a:pt x="702" y="315"/>
                  </a:cubicBezTo>
                  <a:cubicBezTo>
                    <a:pt x="750" y="315"/>
                    <a:pt x="786" y="303"/>
                    <a:pt x="822" y="278"/>
                  </a:cubicBezTo>
                  <a:cubicBezTo>
                    <a:pt x="871" y="254"/>
                    <a:pt x="883" y="230"/>
                    <a:pt x="883" y="194"/>
                  </a:cubicBezTo>
                  <a:cubicBezTo>
                    <a:pt x="871" y="158"/>
                    <a:pt x="835" y="121"/>
                    <a:pt x="774" y="85"/>
                  </a:cubicBezTo>
                  <a:cubicBezTo>
                    <a:pt x="750" y="61"/>
                    <a:pt x="726" y="49"/>
                    <a:pt x="690" y="37"/>
                  </a:cubicBezTo>
                  <a:cubicBezTo>
                    <a:pt x="665" y="25"/>
                    <a:pt x="629" y="13"/>
                    <a:pt x="59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54;p60">
              <a:extLst>
                <a:ext uri="{FF2B5EF4-FFF2-40B4-BE49-F238E27FC236}">
                  <a16:creationId xmlns:a16="http://schemas.microsoft.com/office/drawing/2014/main" id="{EFAC4F8C-15A3-46CE-BE74-3870265DD888}"/>
                </a:ext>
              </a:extLst>
            </p:cNvPr>
            <p:cNvSpPr/>
            <p:nvPr/>
          </p:nvSpPr>
          <p:spPr>
            <a:xfrm>
              <a:off x="2808062" y="2361916"/>
              <a:ext cx="103762" cy="54184"/>
            </a:xfrm>
            <a:custGeom>
              <a:avLst/>
              <a:gdLst/>
              <a:ahLst/>
              <a:cxnLst/>
              <a:rect l="l" t="t" r="r" b="b"/>
              <a:pathLst>
                <a:path w="1645" h="859" extrusionOk="0">
                  <a:moveTo>
                    <a:pt x="816" y="0"/>
                  </a:moveTo>
                  <a:cubicBezTo>
                    <a:pt x="635" y="0"/>
                    <a:pt x="454" y="42"/>
                    <a:pt x="291" y="127"/>
                  </a:cubicBezTo>
                  <a:cubicBezTo>
                    <a:pt x="1" y="296"/>
                    <a:pt x="1" y="562"/>
                    <a:pt x="291" y="731"/>
                  </a:cubicBezTo>
                  <a:cubicBezTo>
                    <a:pt x="454" y="816"/>
                    <a:pt x="635" y="858"/>
                    <a:pt x="816" y="858"/>
                  </a:cubicBezTo>
                  <a:cubicBezTo>
                    <a:pt x="998" y="858"/>
                    <a:pt x="1179" y="816"/>
                    <a:pt x="1342" y="731"/>
                  </a:cubicBezTo>
                  <a:cubicBezTo>
                    <a:pt x="1644" y="562"/>
                    <a:pt x="1644" y="296"/>
                    <a:pt x="1342" y="127"/>
                  </a:cubicBezTo>
                  <a:cubicBezTo>
                    <a:pt x="1179" y="42"/>
                    <a:pt x="998" y="0"/>
                    <a:pt x="816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55;p60">
              <a:extLst>
                <a:ext uri="{FF2B5EF4-FFF2-40B4-BE49-F238E27FC236}">
                  <a16:creationId xmlns:a16="http://schemas.microsoft.com/office/drawing/2014/main" id="{09875530-ED7F-4B27-ADCC-6F85B08C4E39}"/>
                </a:ext>
              </a:extLst>
            </p:cNvPr>
            <p:cNvSpPr/>
            <p:nvPr/>
          </p:nvSpPr>
          <p:spPr>
            <a:xfrm>
              <a:off x="2839348" y="2375225"/>
              <a:ext cx="52670" cy="30025"/>
            </a:xfrm>
            <a:custGeom>
              <a:avLst/>
              <a:gdLst/>
              <a:ahLst/>
              <a:cxnLst/>
              <a:rect l="l" t="t" r="r" b="b"/>
              <a:pathLst>
                <a:path w="835" h="476" extrusionOk="0">
                  <a:moveTo>
                    <a:pt x="556" y="61"/>
                  </a:moveTo>
                  <a:cubicBezTo>
                    <a:pt x="592" y="61"/>
                    <a:pt x="629" y="73"/>
                    <a:pt x="665" y="97"/>
                  </a:cubicBezTo>
                  <a:cubicBezTo>
                    <a:pt x="701" y="121"/>
                    <a:pt x="713" y="134"/>
                    <a:pt x="725" y="158"/>
                  </a:cubicBezTo>
                  <a:cubicBezTo>
                    <a:pt x="725" y="182"/>
                    <a:pt x="713" y="194"/>
                    <a:pt x="677" y="218"/>
                  </a:cubicBezTo>
                  <a:cubicBezTo>
                    <a:pt x="641" y="230"/>
                    <a:pt x="617" y="242"/>
                    <a:pt x="580" y="242"/>
                  </a:cubicBezTo>
                  <a:cubicBezTo>
                    <a:pt x="544" y="242"/>
                    <a:pt x="508" y="230"/>
                    <a:pt x="472" y="206"/>
                  </a:cubicBezTo>
                  <a:cubicBezTo>
                    <a:pt x="435" y="194"/>
                    <a:pt x="411" y="170"/>
                    <a:pt x="411" y="146"/>
                  </a:cubicBezTo>
                  <a:cubicBezTo>
                    <a:pt x="411" y="121"/>
                    <a:pt x="423" y="109"/>
                    <a:pt x="459" y="85"/>
                  </a:cubicBezTo>
                  <a:cubicBezTo>
                    <a:pt x="484" y="73"/>
                    <a:pt x="520" y="61"/>
                    <a:pt x="556" y="61"/>
                  </a:cubicBezTo>
                  <a:close/>
                  <a:moveTo>
                    <a:pt x="278" y="206"/>
                  </a:moveTo>
                  <a:cubicBezTo>
                    <a:pt x="327" y="206"/>
                    <a:pt x="363" y="218"/>
                    <a:pt x="399" y="242"/>
                  </a:cubicBezTo>
                  <a:cubicBezTo>
                    <a:pt x="447" y="267"/>
                    <a:pt x="459" y="291"/>
                    <a:pt x="459" y="315"/>
                  </a:cubicBezTo>
                  <a:cubicBezTo>
                    <a:pt x="472" y="339"/>
                    <a:pt x="447" y="363"/>
                    <a:pt x="411" y="387"/>
                  </a:cubicBezTo>
                  <a:cubicBezTo>
                    <a:pt x="375" y="399"/>
                    <a:pt x="339" y="412"/>
                    <a:pt x="290" y="412"/>
                  </a:cubicBezTo>
                  <a:cubicBezTo>
                    <a:pt x="254" y="412"/>
                    <a:pt x="218" y="399"/>
                    <a:pt x="169" y="375"/>
                  </a:cubicBezTo>
                  <a:cubicBezTo>
                    <a:pt x="133" y="351"/>
                    <a:pt x="121" y="339"/>
                    <a:pt x="109" y="303"/>
                  </a:cubicBezTo>
                  <a:cubicBezTo>
                    <a:pt x="109" y="279"/>
                    <a:pt x="133" y="267"/>
                    <a:pt x="169" y="242"/>
                  </a:cubicBezTo>
                  <a:cubicBezTo>
                    <a:pt x="206" y="218"/>
                    <a:pt x="242" y="206"/>
                    <a:pt x="278" y="206"/>
                  </a:cubicBezTo>
                  <a:close/>
                  <a:moveTo>
                    <a:pt x="544" y="1"/>
                  </a:moveTo>
                  <a:cubicBezTo>
                    <a:pt x="484" y="1"/>
                    <a:pt x="435" y="13"/>
                    <a:pt x="387" y="37"/>
                  </a:cubicBezTo>
                  <a:cubicBezTo>
                    <a:pt x="351" y="61"/>
                    <a:pt x="327" y="85"/>
                    <a:pt x="327" y="109"/>
                  </a:cubicBezTo>
                  <a:cubicBezTo>
                    <a:pt x="327" y="134"/>
                    <a:pt x="327" y="158"/>
                    <a:pt x="363" y="182"/>
                  </a:cubicBezTo>
                  <a:cubicBezTo>
                    <a:pt x="314" y="158"/>
                    <a:pt x="266" y="158"/>
                    <a:pt x="218" y="158"/>
                  </a:cubicBezTo>
                  <a:cubicBezTo>
                    <a:pt x="169" y="158"/>
                    <a:pt x="121" y="170"/>
                    <a:pt x="85" y="194"/>
                  </a:cubicBezTo>
                  <a:cubicBezTo>
                    <a:pt x="24" y="230"/>
                    <a:pt x="0" y="267"/>
                    <a:pt x="0" y="303"/>
                  </a:cubicBezTo>
                  <a:cubicBezTo>
                    <a:pt x="12" y="339"/>
                    <a:pt x="49" y="375"/>
                    <a:pt x="109" y="412"/>
                  </a:cubicBezTo>
                  <a:cubicBezTo>
                    <a:pt x="181" y="448"/>
                    <a:pt x="242" y="472"/>
                    <a:pt x="302" y="472"/>
                  </a:cubicBezTo>
                  <a:cubicBezTo>
                    <a:pt x="316" y="474"/>
                    <a:pt x="329" y="475"/>
                    <a:pt x="341" y="475"/>
                  </a:cubicBezTo>
                  <a:cubicBezTo>
                    <a:pt x="397" y="475"/>
                    <a:pt x="446" y="455"/>
                    <a:pt x="496" y="436"/>
                  </a:cubicBezTo>
                  <a:cubicBezTo>
                    <a:pt x="532" y="412"/>
                    <a:pt x="556" y="387"/>
                    <a:pt x="556" y="351"/>
                  </a:cubicBezTo>
                  <a:cubicBezTo>
                    <a:pt x="568" y="327"/>
                    <a:pt x="556" y="303"/>
                    <a:pt x="520" y="267"/>
                  </a:cubicBezTo>
                  <a:lnTo>
                    <a:pt x="520" y="267"/>
                  </a:lnTo>
                  <a:cubicBezTo>
                    <a:pt x="568" y="291"/>
                    <a:pt x="605" y="291"/>
                    <a:pt x="653" y="291"/>
                  </a:cubicBezTo>
                  <a:cubicBezTo>
                    <a:pt x="689" y="291"/>
                    <a:pt x="725" y="279"/>
                    <a:pt x="762" y="254"/>
                  </a:cubicBezTo>
                  <a:cubicBezTo>
                    <a:pt x="810" y="230"/>
                    <a:pt x="834" y="194"/>
                    <a:pt x="822" y="158"/>
                  </a:cubicBezTo>
                  <a:cubicBezTo>
                    <a:pt x="822" y="134"/>
                    <a:pt x="786" y="97"/>
                    <a:pt x="725" y="61"/>
                  </a:cubicBezTo>
                  <a:cubicBezTo>
                    <a:pt x="665" y="25"/>
                    <a:pt x="605" y="1"/>
                    <a:pt x="54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56;p60">
              <a:extLst>
                <a:ext uri="{FF2B5EF4-FFF2-40B4-BE49-F238E27FC236}">
                  <a16:creationId xmlns:a16="http://schemas.microsoft.com/office/drawing/2014/main" id="{3CC528D5-CE98-4091-AFA3-5C450FE2FD91}"/>
                </a:ext>
              </a:extLst>
            </p:cNvPr>
            <p:cNvSpPr/>
            <p:nvPr/>
          </p:nvSpPr>
          <p:spPr>
            <a:xfrm>
              <a:off x="1569172" y="3338979"/>
              <a:ext cx="126597" cy="66231"/>
            </a:xfrm>
            <a:custGeom>
              <a:avLst/>
              <a:gdLst/>
              <a:ahLst/>
              <a:cxnLst/>
              <a:rect l="l" t="t" r="r" b="b"/>
              <a:pathLst>
                <a:path w="2007" h="1050" extrusionOk="0">
                  <a:moveTo>
                    <a:pt x="1002" y="1"/>
                  </a:moveTo>
                  <a:cubicBezTo>
                    <a:pt x="778" y="1"/>
                    <a:pt x="553" y="52"/>
                    <a:pt x="351" y="157"/>
                  </a:cubicBezTo>
                  <a:cubicBezTo>
                    <a:pt x="1" y="374"/>
                    <a:pt x="13" y="700"/>
                    <a:pt x="375" y="906"/>
                  </a:cubicBezTo>
                  <a:cubicBezTo>
                    <a:pt x="572" y="1001"/>
                    <a:pt x="789" y="1049"/>
                    <a:pt x="1006" y="1049"/>
                  </a:cubicBezTo>
                  <a:cubicBezTo>
                    <a:pt x="1230" y="1049"/>
                    <a:pt x="1454" y="998"/>
                    <a:pt x="1656" y="894"/>
                  </a:cubicBezTo>
                  <a:cubicBezTo>
                    <a:pt x="2007" y="676"/>
                    <a:pt x="1995" y="350"/>
                    <a:pt x="1632" y="144"/>
                  </a:cubicBezTo>
                  <a:cubicBezTo>
                    <a:pt x="1436" y="49"/>
                    <a:pt x="1219" y="1"/>
                    <a:pt x="1002" y="1"/>
                  </a:cubicBezTo>
                  <a:close/>
                </a:path>
              </a:pathLst>
            </a:custGeom>
            <a:solidFill>
              <a:srgbClr val="F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57;p60">
              <a:extLst>
                <a:ext uri="{FF2B5EF4-FFF2-40B4-BE49-F238E27FC236}">
                  <a16:creationId xmlns:a16="http://schemas.microsoft.com/office/drawing/2014/main" id="{794F7F87-A2D4-4770-9569-EA1495107C45}"/>
                </a:ext>
              </a:extLst>
            </p:cNvPr>
            <p:cNvSpPr/>
            <p:nvPr/>
          </p:nvSpPr>
          <p:spPr>
            <a:xfrm>
              <a:off x="1593583" y="3378970"/>
              <a:ext cx="28259" cy="14886"/>
            </a:xfrm>
            <a:custGeom>
              <a:avLst/>
              <a:gdLst/>
              <a:ahLst/>
              <a:cxnLst/>
              <a:rect l="l" t="t" r="r" b="b"/>
              <a:pathLst>
                <a:path w="448" h="236" extrusionOk="0">
                  <a:moveTo>
                    <a:pt x="54" y="1"/>
                  </a:moveTo>
                  <a:cubicBezTo>
                    <a:pt x="41" y="1"/>
                    <a:pt x="29" y="10"/>
                    <a:pt x="12" y="18"/>
                  </a:cubicBezTo>
                  <a:cubicBezTo>
                    <a:pt x="0" y="18"/>
                    <a:pt x="12" y="42"/>
                    <a:pt x="12" y="42"/>
                  </a:cubicBezTo>
                  <a:lnTo>
                    <a:pt x="37" y="42"/>
                  </a:lnTo>
                  <a:cubicBezTo>
                    <a:pt x="157" y="79"/>
                    <a:pt x="278" y="139"/>
                    <a:pt x="375" y="224"/>
                  </a:cubicBezTo>
                  <a:cubicBezTo>
                    <a:pt x="387" y="236"/>
                    <a:pt x="411" y="236"/>
                    <a:pt x="423" y="236"/>
                  </a:cubicBezTo>
                  <a:cubicBezTo>
                    <a:pt x="435" y="224"/>
                    <a:pt x="448" y="211"/>
                    <a:pt x="435" y="199"/>
                  </a:cubicBezTo>
                  <a:cubicBezTo>
                    <a:pt x="327" y="115"/>
                    <a:pt x="206" y="42"/>
                    <a:pt x="73" y="6"/>
                  </a:cubicBezTo>
                  <a:cubicBezTo>
                    <a:pt x="66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58;p60">
              <a:extLst>
                <a:ext uri="{FF2B5EF4-FFF2-40B4-BE49-F238E27FC236}">
                  <a16:creationId xmlns:a16="http://schemas.microsoft.com/office/drawing/2014/main" id="{0C8CD8CB-64DE-4F65-B88D-A9984FB2D602}"/>
                </a:ext>
              </a:extLst>
            </p:cNvPr>
            <p:cNvSpPr/>
            <p:nvPr/>
          </p:nvSpPr>
          <p:spPr>
            <a:xfrm>
              <a:off x="1595854" y="3355695"/>
              <a:ext cx="20626" cy="19869"/>
            </a:xfrm>
            <a:custGeom>
              <a:avLst/>
              <a:gdLst/>
              <a:ahLst/>
              <a:cxnLst/>
              <a:rect l="l" t="t" r="r" b="b"/>
              <a:pathLst>
                <a:path w="327" h="315" extrusionOk="0">
                  <a:moveTo>
                    <a:pt x="121" y="0"/>
                  </a:moveTo>
                  <a:cubicBezTo>
                    <a:pt x="109" y="0"/>
                    <a:pt x="97" y="12"/>
                    <a:pt x="97" y="24"/>
                  </a:cubicBezTo>
                  <a:cubicBezTo>
                    <a:pt x="109" y="61"/>
                    <a:pt x="121" y="85"/>
                    <a:pt x="134" y="121"/>
                  </a:cubicBezTo>
                  <a:cubicBezTo>
                    <a:pt x="109" y="121"/>
                    <a:pt x="97" y="121"/>
                    <a:pt x="73" y="133"/>
                  </a:cubicBezTo>
                  <a:cubicBezTo>
                    <a:pt x="25" y="145"/>
                    <a:pt x="1" y="194"/>
                    <a:pt x="37" y="218"/>
                  </a:cubicBezTo>
                  <a:cubicBezTo>
                    <a:pt x="67" y="241"/>
                    <a:pt x="98" y="249"/>
                    <a:pt x="132" y="249"/>
                  </a:cubicBezTo>
                  <a:cubicBezTo>
                    <a:pt x="151" y="249"/>
                    <a:pt x="172" y="246"/>
                    <a:pt x="194" y="242"/>
                  </a:cubicBezTo>
                  <a:lnTo>
                    <a:pt x="206" y="242"/>
                  </a:lnTo>
                  <a:cubicBezTo>
                    <a:pt x="218" y="266"/>
                    <a:pt x="230" y="278"/>
                    <a:pt x="254" y="290"/>
                  </a:cubicBezTo>
                  <a:lnTo>
                    <a:pt x="279" y="315"/>
                  </a:lnTo>
                  <a:lnTo>
                    <a:pt x="315" y="315"/>
                  </a:lnTo>
                  <a:cubicBezTo>
                    <a:pt x="327" y="302"/>
                    <a:pt x="327" y="302"/>
                    <a:pt x="327" y="290"/>
                  </a:cubicBezTo>
                  <a:cubicBezTo>
                    <a:pt x="242" y="218"/>
                    <a:pt x="182" y="121"/>
                    <a:pt x="158" y="24"/>
                  </a:cubicBezTo>
                  <a:cubicBezTo>
                    <a:pt x="158" y="12"/>
                    <a:pt x="146" y="0"/>
                    <a:pt x="121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59;p60">
              <a:extLst>
                <a:ext uri="{FF2B5EF4-FFF2-40B4-BE49-F238E27FC236}">
                  <a16:creationId xmlns:a16="http://schemas.microsoft.com/office/drawing/2014/main" id="{379B3AF2-9A01-496F-98CC-654D46235DAA}"/>
                </a:ext>
              </a:extLst>
            </p:cNvPr>
            <p:cNvSpPr/>
            <p:nvPr/>
          </p:nvSpPr>
          <p:spPr>
            <a:xfrm>
              <a:off x="1626383" y="3380863"/>
              <a:ext cx="34314" cy="11039"/>
            </a:xfrm>
            <a:custGeom>
              <a:avLst/>
              <a:gdLst/>
              <a:ahLst/>
              <a:cxnLst/>
              <a:rect l="l" t="t" r="r" b="b"/>
              <a:pathLst>
                <a:path w="544" h="175" extrusionOk="0">
                  <a:moveTo>
                    <a:pt x="36" y="0"/>
                  </a:moveTo>
                  <a:cubicBezTo>
                    <a:pt x="24" y="0"/>
                    <a:pt x="12" y="0"/>
                    <a:pt x="0" y="12"/>
                  </a:cubicBezTo>
                  <a:cubicBezTo>
                    <a:pt x="0" y="12"/>
                    <a:pt x="0" y="36"/>
                    <a:pt x="12" y="36"/>
                  </a:cubicBezTo>
                  <a:lnTo>
                    <a:pt x="48" y="49"/>
                  </a:lnTo>
                  <a:lnTo>
                    <a:pt x="145" y="73"/>
                  </a:lnTo>
                  <a:lnTo>
                    <a:pt x="133" y="73"/>
                  </a:lnTo>
                  <a:cubicBezTo>
                    <a:pt x="97" y="109"/>
                    <a:pt x="121" y="145"/>
                    <a:pt x="169" y="169"/>
                  </a:cubicBezTo>
                  <a:cubicBezTo>
                    <a:pt x="185" y="173"/>
                    <a:pt x="201" y="174"/>
                    <a:pt x="215" y="174"/>
                  </a:cubicBezTo>
                  <a:cubicBezTo>
                    <a:pt x="256" y="174"/>
                    <a:pt x="291" y="163"/>
                    <a:pt x="326" y="145"/>
                  </a:cubicBezTo>
                  <a:cubicBezTo>
                    <a:pt x="338" y="133"/>
                    <a:pt x="338" y="121"/>
                    <a:pt x="338" y="109"/>
                  </a:cubicBezTo>
                  <a:cubicBezTo>
                    <a:pt x="399" y="121"/>
                    <a:pt x="447" y="121"/>
                    <a:pt x="508" y="121"/>
                  </a:cubicBezTo>
                  <a:cubicBezTo>
                    <a:pt x="520" y="121"/>
                    <a:pt x="532" y="121"/>
                    <a:pt x="544" y="109"/>
                  </a:cubicBezTo>
                  <a:cubicBezTo>
                    <a:pt x="544" y="97"/>
                    <a:pt x="532" y="97"/>
                    <a:pt x="520" y="97"/>
                  </a:cubicBezTo>
                  <a:cubicBezTo>
                    <a:pt x="351" y="85"/>
                    <a:pt x="193" y="49"/>
                    <a:pt x="36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60;p60">
              <a:extLst>
                <a:ext uri="{FF2B5EF4-FFF2-40B4-BE49-F238E27FC236}">
                  <a16:creationId xmlns:a16="http://schemas.microsoft.com/office/drawing/2014/main" id="{D2A7AFE7-40F9-4DFB-92C2-F3D27451C697}"/>
                </a:ext>
              </a:extLst>
            </p:cNvPr>
            <p:cNvSpPr/>
            <p:nvPr/>
          </p:nvSpPr>
          <p:spPr>
            <a:xfrm>
              <a:off x="1476134" y="3284922"/>
              <a:ext cx="127417" cy="66484"/>
            </a:xfrm>
            <a:custGeom>
              <a:avLst/>
              <a:gdLst/>
              <a:ahLst/>
              <a:cxnLst/>
              <a:rect l="l" t="t" r="r" b="b"/>
              <a:pathLst>
                <a:path w="2020" h="1054" extrusionOk="0">
                  <a:moveTo>
                    <a:pt x="1028" y="0"/>
                  </a:moveTo>
                  <a:cubicBezTo>
                    <a:pt x="786" y="0"/>
                    <a:pt x="544" y="61"/>
                    <a:pt x="327" y="180"/>
                  </a:cubicBezTo>
                  <a:cubicBezTo>
                    <a:pt x="1" y="385"/>
                    <a:pt x="25" y="723"/>
                    <a:pt x="400" y="917"/>
                  </a:cubicBezTo>
                  <a:cubicBezTo>
                    <a:pt x="593" y="1008"/>
                    <a:pt x="803" y="1053"/>
                    <a:pt x="1012" y="1053"/>
                  </a:cubicBezTo>
                  <a:cubicBezTo>
                    <a:pt x="1247" y="1053"/>
                    <a:pt x="1482" y="996"/>
                    <a:pt x="1693" y="881"/>
                  </a:cubicBezTo>
                  <a:cubicBezTo>
                    <a:pt x="2019" y="663"/>
                    <a:pt x="1995" y="325"/>
                    <a:pt x="1621" y="131"/>
                  </a:cubicBezTo>
                  <a:cubicBezTo>
                    <a:pt x="1433" y="43"/>
                    <a:pt x="1231" y="0"/>
                    <a:pt x="1028" y="0"/>
                  </a:cubicBezTo>
                  <a:close/>
                </a:path>
              </a:pathLst>
            </a:custGeom>
            <a:solidFill>
              <a:srgbClr val="FDE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61;p60">
              <a:extLst>
                <a:ext uri="{FF2B5EF4-FFF2-40B4-BE49-F238E27FC236}">
                  <a16:creationId xmlns:a16="http://schemas.microsoft.com/office/drawing/2014/main" id="{912A8B3E-171B-4F27-8495-6E4A8BA8ACBC}"/>
                </a:ext>
              </a:extLst>
            </p:cNvPr>
            <p:cNvSpPr/>
            <p:nvPr/>
          </p:nvSpPr>
          <p:spPr>
            <a:xfrm>
              <a:off x="1518080" y="3340430"/>
              <a:ext cx="29079" cy="16274"/>
            </a:xfrm>
            <a:custGeom>
              <a:avLst/>
              <a:gdLst/>
              <a:ahLst/>
              <a:cxnLst/>
              <a:rect l="l" t="t" r="r" b="b"/>
              <a:pathLst>
                <a:path w="461" h="258" extrusionOk="0">
                  <a:moveTo>
                    <a:pt x="460" y="1"/>
                  </a:moveTo>
                  <a:cubicBezTo>
                    <a:pt x="327" y="13"/>
                    <a:pt x="194" y="49"/>
                    <a:pt x="73" y="97"/>
                  </a:cubicBezTo>
                  <a:cubicBezTo>
                    <a:pt x="37" y="121"/>
                    <a:pt x="1" y="194"/>
                    <a:pt x="97" y="230"/>
                  </a:cubicBezTo>
                  <a:cubicBezTo>
                    <a:pt x="134" y="248"/>
                    <a:pt x="173" y="257"/>
                    <a:pt x="212" y="257"/>
                  </a:cubicBezTo>
                  <a:cubicBezTo>
                    <a:pt x="252" y="257"/>
                    <a:pt x="291" y="248"/>
                    <a:pt x="327" y="230"/>
                  </a:cubicBezTo>
                  <a:cubicBezTo>
                    <a:pt x="400" y="170"/>
                    <a:pt x="448" y="85"/>
                    <a:pt x="460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62;p60">
              <a:extLst>
                <a:ext uri="{FF2B5EF4-FFF2-40B4-BE49-F238E27FC236}">
                  <a16:creationId xmlns:a16="http://schemas.microsoft.com/office/drawing/2014/main" id="{086B298E-CEF0-4435-8770-CF1BCFDA2E99}"/>
                </a:ext>
              </a:extLst>
            </p:cNvPr>
            <p:cNvSpPr/>
            <p:nvPr/>
          </p:nvSpPr>
          <p:spPr>
            <a:xfrm>
              <a:off x="1507420" y="3324093"/>
              <a:ext cx="24474" cy="13372"/>
            </a:xfrm>
            <a:custGeom>
              <a:avLst/>
              <a:gdLst/>
              <a:ahLst/>
              <a:cxnLst/>
              <a:rect l="l" t="t" r="r" b="b"/>
              <a:pathLst>
                <a:path w="388" h="212" extrusionOk="0">
                  <a:moveTo>
                    <a:pt x="42" y="1"/>
                  </a:moveTo>
                  <a:cubicBezTo>
                    <a:pt x="30" y="1"/>
                    <a:pt x="21" y="9"/>
                    <a:pt x="13" y="18"/>
                  </a:cubicBezTo>
                  <a:cubicBezTo>
                    <a:pt x="0" y="30"/>
                    <a:pt x="13" y="42"/>
                    <a:pt x="37" y="42"/>
                  </a:cubicBezTo>
                  <a:cubicBezTo>
                    <a:pt x="97" y="54"/>
                    <a:pt x="146" y="66"/>
                    <a:pt x="194" y="90"/>
                  </a:cubicBezTo>
                  <a:cubicBezTo>
                    <a:pt x="242" y="115"/>
                    <a:pt x="291" y="151"/>
                    <a:pt x="315" y="199"/>
                  </a:cubicBezTo>
                  <a:cubicBezTo>
                    <a:pt x="315" y="199"/>
                    <a:pt x="315" y="211"/>
                    <a:pt x="327" y="211"/>
                  </a:cubicBezTo>
                  <a:lnTo>
                    <a:pt x="363" y="211"/>
                  </a:lnTo>
                  <a:cubicBezTo>
                    <a:pt x="387" y="211"/>
                    <a:pt x="387" y="199"/>
                    <a:pt x="387" y="187"/>
                  </a:cubicBezTo>
                  <a:cubicBezTo>
                    <a:pt x="351" y="127"/>
                    <a:pt x="303" y="90"/>
                    <a:pt x="254" y="66"/>
                  </a:cubicBezTo>
                  <a:cubicBezTo>
                    <a:pt x="194" y="30"/>
                    <a:pt x="121" y="18"/>
                    <a:pt x="61" y="6"/>
                  </a:cubicBezTo>
                  <a:cubicBezTo>
                    <a:pt x="54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63;p60">
              <a:extLst>
                <a:ext uri="{FF2B5EF4-FFF2-40B4-BE49-F238E27FC236}">
                  <a16:creationId xmlns:a16="http://schemas.microsoft.com/office/drawing/2014/main" id="{2276F64B-F1EA-49C7-8C9A-2CA0CC3ED1EC}"/>
                </a:ext>
              </a:extLst>
            </p:cNvPr>
            <p:cNvSpPr/>
            <p:nvPr/>
          </p:nvSpPr>
          <p:spPr>
            <a:xfrm>
              <a:off x="1551637" y="3323967"/>
              <a:ext cx="16842" cy="8957"/>
            </a:xfrm>
            <a:custGeom>
              <a:avLst/>
              <a:gdLst/>
              <a:ahLst/>
              <a:cxnLst/>
              <a:rect l="l" t="t" r="r" b="b"/>
              <a:pathLst>
                <a:path w="267" h="142" extrusionOk="0">
                  <a:moveTo>
                    <a:pt x="164" y="1"/>
                  </a:moveTo>
                  <a:cubicBezTo>
                    <a:pt x="126" y="1"/>
                    <a:pt x="87" y="9"/>
                    <a:pt x="49" y="32"/>
                  </a:cubicBezTo>
                  <a:cubicBezTo>
                    <a:pt x="1" y="68"/>
                    <a:pt x="1" y="104"/>
                    <a:pt x="37" y="129"/>
                  </a:cubicBezTo>
                  <a:cubicBezTo>
                    <a:pt x="60" y="138"/>
                    <a:pt x="83" y="142"/>
                    <a:pt x="106" y="142"/>
                  </a:cubicBezTo>
                  <a:cubicBezTo>
                    <a:pt x="143" y="142"/>
                    <a:pt x="181" y="131"/>
                    <a:pt x="218" y="117"/>
                  </a:cubicBezTo>
                  <a:cubicBezTo>
                    <a:pt x="266" y="80"/>
                    <a:pt x="266" y="32"/>
                    <a:pt x="230" y="8"/>
                  </a:cubicBezTo>
                  <a:cubicBezTo>
                    <a:pt x="208" y="3"/>
                    <a:pt x="186" y="1"/>
                    <a:pt x="164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64;p60">
              <a:extLst>
                <a:ext uri="{FF2B5EF4-FFF2-40B4-BE49-F238E27FC236}">
                  <a16:creationId xmlns:a16="http://schemas.microsoft.com/office/drawing/2014/main" id="{F7836B95-72D9-4A82-B0EA-831E2DFD1BF1}"/>
                </a:ext>
              </a:extLst>
            </p:cNvPr>
            <p:cNvSpPr/>
            <p:nvPr/>
          </p:nvSpPr>
          <p:spPr>
            <a:xfrm>
              <a:off x="1566144" y="3319299"/>
              <a:ext cx="10723" cy="10534"/>
            </a:xfrm>
            <a:custGeom>
              <a:avLst/>
              <a:gdLst/>
              <a:ahLst/>
              <a:cxnLst/>
              <a:rect l="l" t="t" r="r" b="b"/>
              <a:pathLst>
                <a:path w="170" h="167" extrusionOk="0">
                  <a:moveTo>
                    <a:pt x="30" y="0"/>
                  </a:moveTo>
                  <a:cubicBezTo>
                    <a:pt x="24" y="0"/>
                    <a:pt x="18" y="3"/>
                    <a:pt x="12" y="9"/>
                  </a:cubicBezTo>
                  <a:cubicBezTo>
                    <a:pt x="0" y="9"/>
                    <a:pt x="12" y="21"/>
                    <a:pt x="24" y="21"/>
                  </a:cubicBezTo>
                  <a:lnTo>
                    <a:pt x="49" y="33"/>
                  </a:lnTo>
                  <a:cubicBezTo>
                    <a:pt x="85" y="58"/>
                    <a:pt x="109" y="94"/>
                    <a:pt x="109" y="142"/>
                  </a:cubicBezTo>
                  <a:cubicBezTo>
                    <a:pt x="109" y="142"/>
                    <a:pt x="121" y="154"/>
                    <a:pt x="121" y="154"/>
                  </a:cubicBezTo>
                  <a:cubicBezTo>
                    <a:pt x="121" y="154"/>
                    <a:pt x="133" y="154"/>
                    <a:pt x="145" y="166"/>
                  </a:cubicBezTo>
                  <a:cubicBezTo>
                    <a:pt x="157" y="166"/>
                    <a:pt x="169" y="154"/>
                    <a:pt x="169" y="142"/>
                  </a:cubicBezTo>
                  <a:cubicBezTo>
                    <a:pt x="169" y="94"/>
                    <a:pt x="133" y="33"/>
                    <a:pt x="85" y="21"/>
                  </a:cubicBezTo>
                  <a:lnTo>
                    <a:pt x="49" y="9"/>
                  </a:lnTo>
                  <a:cubicBezTo>
                    <a:pt x="42" y="3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65;p60">
              <a:extLst>
                <a:ext uri="{FF2B5EF4-FFF2-40B4-BE49-F238E27FC236}">
                  <a16:creationId xmlns:a16="http://schemas.microsoft.com/office/drawing/2014/main" id="{E31F81E5-213C-40AE-AE4D-276CCDBAAEF4}"/>
                </a:ext>
              </a:extLst>
            </p:cNvPr>
            <p:cNvSpPr/>
            <p:nvPr/>
          </p:nvSpPr>
          <p:spPr>
            <a:xfrm>
              <a:off x="1511205" y="3303026"/>
              <a:ext cx="16842" cy="9272"/>
            </a:xfrm>
            <a:custGeom>
              <a:avLst/>
              <a:gdLst/>
              <a:ahLst/>
              <a:cxnLst/>
              <a:rect l="l" t="t" r="r" b="b"/>
              <a:pathLst>
                <a:path w="267" h="147" extrusionOk="0">
                  <a:moveTo>
                    <a:pt x="161" y="0"/>
                  </a:moveTo>
                  <a:cubicBezTo>
                    <a:pt x="124" y="0"/>
                    <a:pt x="87" y="11"/>
                    <a:pt x="49" y="25"/>
                  </a:cubicBezTo>
                  <a:cubicBezTo>
                    <a:pt x="1" y="62"/>
                    <a:pt x="1" y="110"/>
                    <a:pt x="37" y="134"/>
                  </a:cubicBezTo>
                  <a:cubicBezTo>
                    <a:pt x="59" y="143"/>
                    <a:pt x="80" y="147"/>
                    <a:pt x="101" y="147"/>
                  </a:cubicBezTo>
                  <a:cubicBezTo>
                    <a:pt x="140" y="147"/>
                    <a:pt x="179" y="134"/>
                    <a:pt x="218" y="110"/>
                  </a:cubicBezTo>
                  <a:cubicBezTo>
                    <a:pt x="267" y="86"/>
                    <a:pt x="267" y="38"/>
                    <a:pt x="231" y="13"/>
                  </a:cubicBezTo>
                  <a:cubicBezTo>
                    <a:pt x="207" y="4"/>
                    <a:pt x="184" y="0"/>
                    <a:pt x="161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66;p60">
              <a:extLst>
                <a:ext uri="{FF2B5EF4-FFF2-40B4-BE49-F238E27FC236}">
                  <a16:creationId xmlns:a16="http://schemas.microsoft.com/office/drawing/2014/main" id="{450EB282-6B23-4C65-9185-BB16760210D5}"/>
                </a:ext>
              </a:extLst>
            </p:cNvPr>
            <p:cNvSpPr/>
            <p:nvPr/>
          </p:nvSpPr>
          <p:spPr>
            <a:xfrm>
              <a:off x="1516566" y="3297475"/>
              <a:ext cx="18356" cy="5488"/>
            </a:xfrm>
            <a:custGeom>
              <a:avLst/>
              <a:gdLst/>
              <a:ahLst/>
              <a:cxnLst/>
              <a:rect l="l" t="t" r="r" b="b"/>
              <a:pathLst>
                <a:path w="291" h="87" extrusionOk="0">
                  <a:moveTo>
                    <a:pt x="86" y="0"/>
                  </a:moveTo>
                  <a:cubicBezTo>
                    <a:pt x="66" y="0"/>
                    <a:pt x="46" y="2"/>
                    <a:pt x="25" y="5"/>
                  </a:cubicBezTo>
                  <a:cubicBezTo>
                    <a:pt x="13" y="5"/>
                    <a:pt x="1" y="17"/>
                    <a:pt x="1" y="29"/>
                  </a:cubicBezTo>
                  <a:lnTo>
                    <a:pt x="13" y="41"/>
                  </a:lnTo>
                  <a:lnTo>
                    <a:pt x="49" y="41"/>
                  </a:lnTo>
                  <a:cubicBezTo>
                    <a:pt x="65" y="38"/>
                    <a:pt x="81" y="36"/>
                    <a:pt x="97" y="36"/>
                  </a:cubicBezTo>
                  <a:cubicBezTo>
                    <a:pt x="142" y="36"/>
                    <a:pt x="186" y="47"/>
                    <a:pt x="230" y="65"/>
                  </a:cubicBezTo>
                  <a:lnTo>
                    <a:pt x="242" y="77"/>
                  </a:lnTo>
                  <a:cubicBezTo>
                    <a:pt x="248" y="83"/>
                    <a:pt x="254" y="86"/>
                    <a:pt x="262" y="86"/>
                  </a:cubicBezTo>
                  <a:cubicBezTo>
                    <a:pt x="269" y="86"/>
                    <a:pt x="279" y="83"/>
                    <a:pt x="291" y="77"/>
                  </a:cubicBezTo>
                  <a:cubicBezTo>
                    <a:pt x="291" y="77"/>
                    <a:pt x="291" y="65"/>
                    <a:pt x="291" y="65"/>
                  </a:cubicBezTo>
                  <a:lnTo>
                    <a:pt x="254" y="41"/>
                  </a:lnTo>
                  <a:cubicBezTo>
                    <a:pt x="200" y="14"/>
                    <a:pt x="146" y="0"/>
                    <a:pt x="86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67;p60">
              <a:extLst>
                <a:ext uri="{FF2B5EF4-FFF2-40B4-BE49-F238E27FC236}">
                  <a16:creationId xmlns:a16="http://schemas.microsoft.com/office/drawing/2014/main" id="{92FDAEDA-7BE0-4C48-BEA5-8754E5A2FC13}"/>
                </a:ext>
              </a:extLst>
            </p:cNvPr>
            <p:cNvSpPr/>
            <p:nvPr/>
          </p:nvSpPr>
          <p:spPr>
            <a:xfrm>
              <a:off x="2968907" y="601878"/>
              <a:ext cx="1337369" cy="1208502"/>
            </a:xfrm>
            <a:custGeom>
              <a:avLst/>
              <a:gdLst/>
              <a:ahLst/>
              <a:cxnLst/>
              <a:rect l="l" t="t" r="r" b="b"/>
              <a:pathLst>
                <a:path w="21202" h="19159" extrusionOk="0">
                  <a:moveTo>
                    <a:pt x="1270" y="1"/>
                  </a:moveTo>
                  <a:lnTo>
                    <a:pt x="1270" y="13"/>
                  </a:lnTo>
                  <a:lnTo>
                    <a:pt x="1258" y="13"/>
                  </a:lnTo>
                  <a:lnTo>
                    <a:pt x="1258" y="25"/>
                  </a:lnTo>
                  <a:lnTo>
                    <a:pt x="1246" y="13"/>
                  </a:lnTo>
                  <a:lnTo>
                    <a:pt x="1246" y="25"/>
                  </a:lnTo>
                  <a:lnTo>
                    <a:pt x="1222" y="25"/>
                  </a:lnTo>
                  <a:lnTo>
                    <a:pt x="1222" y="37"/>
                  </a:lnTo>
                  <a:lnTo>
                    <a:pt x="1210" y="37"/>
                  </a:lnTo>
                  <a:lnTo>
                    <a:pt x="1210" y="49"/>
                  </a:lnTo>
                  <a:lnTo>
                    <a:pt x="1198" y="37"/>
                  </a:lnTo>
                  <a:lnTo>
                    <a:pt x="1198" y="49"/>
                  </a:lnTo>
                  <a:lnTo>
                    <a:pt x="1173" y="49"/>
                  </a:lnTo>
                  <a:lnTo>
                    <a:pt x="1173" y="61"/>
                  </a:lnTo>
                  <a:lnTo>
                    <a:pt x="1161" y="49"/>
                  </a:lnTo>
                  <a:lnTo>
                    <a:pt x="1161" y="61"/>
                  </a:lnTo>
                  <a:lnTo>
                    <a:pt x="1161" y="73"/>
                  </a:lnTo>
                  <a:lnTo>
                    <a:pt x="1149" y="61"/>
                  </a:lnTo>
                  <a:lnTo>
                    <a:pt x="1149" y="73"/>
                  </a:lnTo>
                  <a:lnTo>
                    <a:pt x="1125" y="73"/>
                  </a:lnTo>
                  <a:lnTo>
                    <a:pt x="1125" y="85"/>
                  </a:lnTo>
                  <a:lnTo>
                    <a:pt x="1113" y="73"/>
                  </a:lnTo>
                  <a:lnTo>
                    <a:pt x="1113" y="85"/>
                  </a:lnTo>
                  <a:lnTo>
                    <a:pt x="1101" y="85"/>
                  </a:lnTo>
                  <a:lnTo>
                    <a:pt x="1101" y="97"/>
                  </a:lnTo>
                  <a:lnTo>
                    <a:pt x="1077" y="97"/>
                  </a:lnTo>
                  <a:lnTo>
                    <a:pt x="1077" y="109"/>
                  </a:lnTo>
                  <a:lnTo>
                    <a:pt x="1065" y="97"/>
                  </a:lnTo>
                  <a:lnTo>
                    <a:pt x="1065" y="109"/>
                  </a:lnTo>
                  <a:lnTo>
                    <a:pt x="1052" y="109"/>
                  </a:lnTo>
                  <a:lnTo>
                    <a:pt x="1052" y="121"/>
                  </a:lnTo>
                  <a:lnTo>
                    <a:pt x="1040" y="109"/>
                  </a:lnTo>
                  <a:lnTo>
                    <a:pt x="1040" y="121"/>
                  </a:lnTo>
                  <a:lnTo>
                    <a:pt x="1028" y="121"/>
                  </a:lnTo>
                  <a:lnTo>
                    <a:pt x="1028" y="134"/>
                  </a:lnTo>
                  <a:lnTo>
                    <a:pt x="1016" y="121"/>
                  </a:lnTo>
                  <a:lnTo>
                    <a:pt x="1016" y="134"/>
                  </a:lnTo>
                  <a:lnTo>
                    <a:pt x="1004" y="134"/>
                  </a:lnTo>
                  <a:lnTo>
                    <a:pt x="1004" y="146"/>
                  </a:lnTo>
                  <a:lnTo>
                    <a:pt x="992" y="134"/>
                  </a:lnTo>
                  <a:lnTo>
                    <a:pt x="992" y="146"/>
                  </a:lnTo>
                  <a:lnTo>
                    <a:pt x="980" y="146"/>
                  </a:lnTo>
                  <a:lnTo>
                    <a:pt x="980" y="158"/>
                  </a:lnTo>
                  <a:lnTo>
                    <a:pt x="968" y="146"/>
                  </a:lnTo>
                  <a:lnTo>
                    <a:pt x="968" y="158"/>
                  </a:lnTo>
                  <a:lnTo>
                    <a:pt x="956" y="158"/>
                  </a:lnTo>
                  <a:lnTo>
                    <a:pt x="956" y="170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32" y="158"/>
                  </a:lnTo>
                  <a:lnTo>
                    <a:pt x="932" y="170"/>
                  </a:lnTo>
                  <a:lnTo>
                    <a:pt x="932" y="182"/>
                  </a:lnTo>
                  <a:lnTo>
                    <a:pt x="920" y="170"/>
                  </a:lnTo>
                  <a:lnTo>
                    <a:pt x="920" y="182"/>
                  </a:lnTo>
                  <a:lnTo>
                    <a:pt x="907" y="182"/>
                  </a:lnTo>
                  <a:lnTo>
                    <a:pt x="907" y="194"/>
                  </a:lnTo>
                  <a:lnTo>
                    <a:pt x="895" y="182"/>
                  </a:lnTo>
                  <a:lnTo>
                    <a:pt x="895" y="194"/>
                  </a:lnTo>
                  <a:lnTo>
                    <a:pt x="883" y="182"/>
                  </a:lnTo>
                  <a:lnTo>
                    <a:pt x="883" y="194"/>
                  </a:lnTo>
                  <a:lnTo>
                    <a:pt x="871" y="194"/>
                  </a:lnTo>
                  <a:lnTo>
                    <a:pt x="871" y="206"/>
                  </a:lnTo>
                  <a:lnTo>
                    <a:pt x="859" y="194"/>
                  </a:lnTo>
                  <a:lnTo>
                    <a:pt x="859" y="206"/>
                  </a:lnTo>
                  <a:lnTo>
                    <a:pt x="859" y="218"/>
                  </a:lnTo>
                  <a:lnTo>
                    <a:pt x="847" y="206"/>
                  </a:lnTo>
                  <a:lnTo>
                    <a:pt x="847" y="218"/>
                  </a:lnTo>
                  <a:lnTo>
                    <a:pt x="835" y="206"/>
                  </a:lnTo>
                  <a:lnTo>
                    <a:pt x="835" y="218"/>
                  </a:lnTo>
                  <a:lnTo>
                    <a:pt x="823" y="218"/>
                  </a:lnTo>
                  <a:lnTo>
                    <a:pt x="823" y="230"/>
                  </a:lnTo>
                  <a:lnTo>
                    <a:pt x="811" y="218"/>
                  </a:lnTo>
                  <a:lnTo>
                    <a:pt x="811" y="230"/>
                  </a:lnTo>
                  <a:lnTo>
                    <a:pt x="811" y="242"/>
                  </a:lnTo>
                  <a:lnTo>
                    <a:pt x="799" y="230"/>
                  </a:lnTo>
                  <a:lnTo>
                    <a:pt x="799" y="242"/>
                  </a:lnTo>
                  <a:lnTo>
                    <a:pt x="787" y="230"/>
                  </a:lnTo>
                  <a:lnTo>
                    <a:pt x="787" y="242"/>
                  </a:lnTo>
                  <a:lnTo>
                    <a:pt x="774" y="242"/>
                  </a:lnTo>
                  <a:lnTo>
                    <a:pt x="774" y="254"/>
                  </a:lnTo>
                  <a:lnTo>
                    <a:pt x="762" y="242"/>
                  </a:lnTo>
                  <a:lnTo>
                    <a:pt x="762" y="254"/>
                  </a:lnTo>
                  <a:lnTo>
                    <a:pt x="750" y="254"/>
                  </a:lnTo>
                  <a:lnTo>
                    <a:pt x="750" y="266"/>
                  </a:lnTo>
                  <a:lnTo>
                    <a:pt x="738" y="254"/>
                  </a:lnTo>
                  <a:lnTo>
                    <a:pt x="738" y="266"/>
                  </a:lnTo>
                  <a:lnTo>
                    <a:pt x="726" y="266"/>
                  </a:lnTo>
                  <a:lnTo>
                    <a:pt x="726" y="279"/>
                  </a:lnTo>
                  <a:lnTo>
                    <a:pt x="714" y="266"/>
                  </a:lnTo>
                  <a:lnTo>
                    <a:pt x="714" y="279"/>
                  </a:lnTo>
                  <a:lnTo>
                    <a:pt x="702" y="279"/>
                  </a:lnTo>
                  <a:lnTo>
                    <a:pt x="702" y="291"/>
                  </a:lnTo>
                  <a:lnTo>
                    <a:pt x="690" y="279"/>
                  </a:lnTo>
                  <a:lnTo>
                    <a:pt x="690" y="291"/>
                  </a:lnTo>
                  <a:lnTo>
                    <a:pt x="678" y="291"/>
                  </a:lnTo>
                  <a:lnTo>
                    <a:pt x="678" y="303"/>
                  </a:lnTo>
                  <a:lnTo>
                    <a:pt x="666" y="291"/>
                  </a:lnTo>
                  <a:lnTo>
                    <a:pt x="666" y="303"/>
                  </a:lnTo>
                  <a:lnTo>
                    <a:pt x="654" y="303"/>
                  </a:lnTo>
                  <a:lnTo>
                    <a:pt x="654" y="315"/>
                  </a:lnTo>
                  <a:lnTo>
                    <a:pt x="642" y="303"/>
                  </a:lnTo>
                  <a:lnTo>
                    <a:pt x="642" y="315"/>
                  </a:lnTo>
                  <a:lnTo>
                    <a:pt x="629" y="315"/>
                  </a:lnTo>
                  <a:lnTo>
                    <a:pt x="629" y="327"/>
                  </a:lnTo>
                  <a:lnTo>
                    <a:pt x="617" y="315"/>
                  </a:lnTo>
                  <a:lnTo>
                    <a:pt x="617" y="327"/>
                  </a:lnTo>
                  <a:lnTo>
                    <a:pt x="605" y="327"/>
                  </a:lnTo>
                  <a:lnTo>
                    <a:pt x="605" y="339"/>
                  </a:lnTo>
                  <a:lnTo>
                    <a:pt x="593" y="327"/>
                  </a:lnTo>
                  <a:lnTo>
                    <a:pt x="593" y="339"/>
                  </a:lnTo>
                  <a:lnTo>
                    <a:pt x="581" y="327"/>
                  </a:lnTo>
                  <a:lnTo>
                    <a:pt x="581" y="339"/>
                  </a:lnTo>
                  <a:lnTo>
                    <a:pt x="581" y="351"/>
                  </a:lnTo>
                  <a:lnTo>
                    <a:pt x="569" y="339"/>
                  </a:lnTo>
                  <a:lnTo>
                    <a:pt x="569" y="351"/>
                  </a:lnTo>
                  <a:lnTo>
                    <a:pt x="557" y="351"/>
                  </a:lnTo>
                  <a:lnTo>
                    <a:pt x="557" y="363"/>
                  </a:lnTo>
                  <a:lnTo>
                    <a:pt x="545" y="351"/>
                  </a:lnTo>
                  <a:lnTo>
                    <a:pt x="545" y="363"/>
                  </a:lnTo>
                  <a:lnTo>
                    <a:pt x="533" y="351"/>
                  </a:lnTo>
                  <a:lnTo>
                    <a:pt x="533" y="363"/>
                  </a:lnTo>
                  <a:lnTo>
                    <a:pt x="521" y="363"/>
                  </a:lnTo>
                  <a:lnTo>
                    <a:pt x="521" y="375"/>
                  </a:lnTo>
                  <a:lnTo>
                    <a:pt x="509" y="375"/>
                  </a:lnTo>
                  <a:lnTo>
                    <a:pt x="509" y="387"/>
                  </a:lnTo>
                  <a:lnTo>
                    <a:pt x="496" y="375"/>
                  </a:lnTo>
                  <a:lnTo>
                    <a:pt x="496" y="387"/>
                  </a:lnTo>
                  <a:lnTo>
                    <a:pt x="484" y="375"/>
                  </a:lnTo>
                  <a:lnTo>
                    <a:pt x="484" y="387"/>
                  </a:lnTo>
                  <a:lnTo>
                    <a:pt x="472" y="387"/>
                  </a:lnTo>
                  <a:lnTo>
                    <a:pt x="472" y="399"/>
                  </a:lnTo>
                  <a:lnTo>
                    <a:pt x="460" y="387"/>
                  </a:lnTo>
                  <a:lnTo>
                    <a:pt x="460" y="399"/>
                  </a:lnTo>
                  <a:lnTo>
                    <a:pt x="460" y="412"/>
                  </a:lnTo>
                  <a:lnTo>
                    <a:pt x="448" y="399"/>
                  </a:lnTo>
                  <a:lnTo>
                    <a:pt x="448" y="412"/>
                  </a:lnTo>
                  <a:lnTo>
                    <a:pt x="436" y="399"/>
                  </a:lnTo>
                  <a:lnTo>
                    <a:pt x="436" y="412"/>
                  </a:lnTo>
                  <a:lnTo>
                    <a:pt x="424" y="412"/>
                  </a:lnTo>
                  <a:lnTo>
                    <a:pt x="424" y="424"/>
                  </a:lnTo>
                  <a:lnTo>
                    <a:pt x="412" y="412"/>
                  </a:lnTo>
                  <a:lnTo>
                    <a:pt x="412" y="424"/>
                  </a:lnTo>
                  <a:lnTo>
                    <a:pt x="400" y="424"/>
                  </a:lnTo>
                  <a:lnTo>
                    <a:pt x="400" y="436"/>
                  </a:lnTo>
                  <a:lnTo>
                    <a:pt x="388" y="424"/>
                  </a:lnTo>
                  <a:lnTo>
                    <a:pt x="388" y="436"/>
                  </a:lnTo>
                  <a:lnTo>
                    <a:pt x="376" y="436"/>
                  </a:lnTo>
                  <a:lnTo>
                    <a:pt x="376" y="448"/>
                  </a:lnTo>
                  <a:lnTo>
                    <a:pt x="364" y="436"/>
                  </a:lnTo>
                  <a:lnTo>
                    <a:pt x="364" y="448"/>
                  </a:lnTo>
                  <a:lnTo>
                    <a:pt x="339" y="448"/>
                  </a:lnTo>
                  <a:lnTo>
                    <a:pt x="339" y="460"/>
                  </a:lnTo>
                  <a:lnTo>
                    <a:pt x="327" y="460"/>
                  </a:lnTo>
                  <a:lnTo>
                    <a:pt x="327" y="472"/>
                  </a:lnTo>
                  <a:lnTo>
                    <a:pt x="315" y="460"/>
                  </a:lnTo>
                  <a:lnTo>
                    <a:pt x="315" y="472"/>
                  </a:lnTo>
                  <a:lnTo>
                    <a:pt x="303" y="472"/>
                  </a:lnTo>
                  <a:lnTo>
                    <a:pt x="303" y="484"/>
                  </a:lnTo>
                  <a:lnTo>
                    <a:pt x="291" y="472"/>
                  </a:lnTo>
                  <a:lnTo>
                    <a:pt x="291" y="484"/>
                  </a:lnTo>
                  <a:lnTo>
                    <a:pt x="279" y="484"/>
                  </a:lnTo>
                  <a:lnTo>
                    <a:pt x="279" y="496"/>
                  </a:lnTo>
                  <a:lnTo>
                    <a:pt x="267" y="484"/>
                  </a:lnTo>
                  <a:lnTo>
                    <a:pt x="267" y="496"/>
                  </a:lnTo>
                  <a:lnTo>
                    <a:pt x="243" y="496"/>
                  </a:lnTo>
                  <a:lnTo>
                    <a:pt x="243" y="508"/>
                  </a:lnTo>
                  <a:lnTo>
                    <a:pt x="231" y="496"/>
                  </a:lnTo>
                  <a:lnTo>
                    <a:pt x="231" y="508"/>
                  </a:lnTo>
                  <a:lnTo>
                    <a:pt x="231" y="520"/>
                  </a:lnTo>
                  <a:lnTo>
                    <a:pt x="219" y="508"/>
                  </a:lnTo>
                  <a:lnTo>
                    <a:pt x="219" y="520"/>
                  </a:lnTo>
                  <a:lnTo>
                    <a:pt x="194" y="520"/>
                  </a:lnTo>
                  <a:lnTo>
                    <a:pt x="194" y="532"/>
                  </a:lnTo>
                  <a:lnTo>
                    <a:pt x="182" y="520"/>
                  </a:lnTo>
                  <a:lnTo>
                    <a:pt x="182" y="532"/>
                  </a:lnTo>
                  <a:lnTo>
                    <a:pt x="170" y="532"/>
                  </a:lnTo>
                  <a:lnTo>
                    <a:pt x="170" y="544"/>
                  </a:lnTo>
                  <a:lnTo>
                    <a:pt x="146" y="544"/>
                  </a:lnTo>
                  <a:lnTo>
                    <a:pt x="146" y="557"/>
                  </a:lnTo>
                  <a:lnTo>
                    <a:pt x="134" y="544"/>
                  </a:lnTo>
                  <a:lnTo>
                    <a:pt x="134" y="557"/>
                  </a:lnTo>
                  <a:lnTo>
                    <a:pt x="122" y="557"/>
                  </a:lnTo>
                  <a:lnTo>
                    <a:pt x="122" y="569"/>
                  </a:lnTo>
                  <a:lnTo>
                    <a:pt x="110" y="557"/>
                  </a:lnTo>
                  <a:lnTo>
                    <a:pt x="110" y="569"/>
                  </a:lnTo>
                  <a:lnTo>
                    <a:pt x="98" y="569"/>
                  </a:lnTo>
                  <a:lnTo>
                    <a:pt x="98" y="581"/>
                  </a:lnTo>
                  <a:lnTo>
                    <a:pt x="86" y="569"/>
                  </a:lnTo>
                  <a:lnTo>
                    <a:pt x="86" y="581"/>
                  </a:lnTo>
                  <a:lnTo>
                    <a:pt x="73" y="581"/>
                  </a:lnTo>
                  <a:lnTo>
                    <a:pt x="73" y="593"/>
                  </a:lnTo>
                  <a:lnTo>
                    <a:pt x="61" y="581"/>
                  </a:lnTo>
                  <a:lnTo>
                    <a:pt x="61" y="593"/>
                  </a:lnTo>
                  <a:lnTo>
                    <a:pt x="49" y="593"/>
                  </a:lnTo>
                  <a:lnTo>
                    <a:pt x="49" y="605"/>
                  </a:lnTo>
                  <a:lnTo>
                    <a:pt x="37" y="593"/>
                  </a:lnTo>
                  <a:lnTo>
                    <a:pt x="37" y="605"/>
                  </a:lnTo>
                  <a:lnTo>
                    <a:pt x="25" y="605"/>
                  </a:lnTo>
                  <a:lnTo>
                    <a:pt x="25" y="617"/>
                  </a:lnTo>
                  <a:lnTo>
                    <a:pt x="13" y="605"/>
                  </a:lnTo>
                  <a:lnTo>
                    <a:pt x="13" y="617"/>
                  </a:lnTo>
                  <a:lnTo>
                    <a:pt x="1" y="617"/>
                  </a:lnTo>
                  <a:lnTo>
                    <a:pt x="1" y="16656"/>
                  </a:lnTo>
                  <a:lnTo>
                    <a:pt x="4243" y="19158"/>
                  </a:lnTo>
                  <a:lnTo>
                    <a:pt x="21201" y="11592"/>
                  </a:lnTo>
                  <a:lnTo>
                    <a:pt x="21201" y="11495"/>
                  </a:lnTo>
                  <a:lnTo>
                    <a:pt x="1282" y="1"/>
                  </a:lnTo>
                  <a:lnTo>
                    <a:pt x="1282" y="13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68;p60">
              <a:extLst>
                <a:ext uri="{FF2B5EF4-FFF2-40B4-BE49-F238E27FC236}">
                  <a16:creationId xmlns:a16="http://schemas.microsoft.com/office/drawing/2014/main" id="{53953C95-1FE7-44F8-8C34-C7EA009BD24D}"/>
                </a:ext>
              </a:extLst>
            </p:cNvPr>
            <p:cNvSpPr/>
            <p:nvPr/>
          </p:nvSpPr>
          <p:spPr>
            <a:xfrm>
              <a:off x="3236541" y="1333004"/>
              <a:ext cx="1072002" cy="1155138"/>
            </a:xfrm>
            <a:custGeom>
              <a:avLst/>
              <a:gdLst/>
              <a:ahLst/>
              <a:cxnLst/>
              <a:rect l="l" t="t" r="r" b="b"/>
              <a:pathLst>
                <a:path w="16995" h="18313" extrusionOk="0">
                  <a:moveTo>
                    <a:pt x="16958" y="1"/>
                  </a:moveTo>
                  <a:lnTo>
                    <a:pt x="0" y="7567"/>
                  </a:lnTo>
                  <a:lnTo>
                    <a:pt x="8086" y="12354"/>
                  </a:lnTo>
                  <a:lnTo>
                    <a:pt x="9984" y="18312"/>
                  </a:lnTo>
                  <a:lnTo>
                    <a:pt x="9984" y="18276"/>
                  </a:lnTo>
                  <a:lnTo>
                    <a:pt x="9996" y="18300"/>
                  </a:lnTo>
                  <a:lnTo>
                    <a:pt x="9996" y="18264"/>
                  </a:lnTo>
                  <a:lnTo>
                    <a:pt x="10008" y="18300"/>
                  </a:lnTo>
                  <a:lnTo>
                    <a:pt x="10008" y="18264"/>
                  </a:lnTo>
                  <a:lnTo>
                    <a:pt x="10020" y="18288"/>
                  </a:lnTo>
                  <a:lnTo>
                    <a:pt x="10020" y="18252"/>
                  </a:lnTo>
                  <a:lnTo>
                    <a:pt x="10032" y="18288"/>
                  </a:lnTo>
                  <a:lnTo>
                    <a:pt x="10032" y="18252"/>
                  </a:lnTo>
                  <a:lnTo>
                    <a:pt x="10045" y="18288"/>
                  </a:lnTo>
                  <a:lnTo>
                    <a:pt x="10045" y="18276"/>
                  </a:lnTo>
                  <a:lnTo>
                    <a:pt x="10045" y="18240"/>
                  </a:lnTo>
                  <a:lnTo>
                    <a:pt x="10057" y="18276"/>
                  </a:lnTo>
                  <a:lnTo>
                    <a:pt x="10057" y="18240"/>
                  </a:lnTo>
                  <a:lnTo>
                    <a:pt x="10069" y="18264"/>
                  </a:lnTo>
                  <a:lnTo>
                    <a:pt x="10069" y="18228"/>
                  </a:lnTo>
                  <a:lnTo>
                    <a:pt x="10081" y="18264"/>
                  </a:lnTo>
                  <a:lnTo>
                    <a:pt x="10081" y="18228"/>
                  </a:lnTo>
                  <a:lnTo>
                    <a:pt x="10093" y="18264"/>
                  </a:lnTo>
                  <a:lnTo>
                    <a:pt x="10093" y="18228"/>
                  </a:lnTo>
                  <a:lnTo>
                    <a:pt x="10105" y="18252"/>
                  </a:lnTo>
                  <a:lnTo>
                    <a:pt x="10105" y="18216"/>
                  </a:lnTo>
                  <a:lnTo>
                    <a:pt x="10117" y="18240"/>
                  </a:lnTo>
                  <a:lnTo>
                    <a:pt x="10117" y="18204"/>
                  </a:lnTo>
                  <a:lnTo>
                    <a:pt x="10129" y="18240"/>
                  </a:lnTo>
                  <a:lnTo>
                    <a:pt x="10129" y="18204"/>
                  </a:lnTo>
                  <a:lnTo>
                    <a:pt x="10141" y="18240"/>
                  </a:lnTo>
                  <a:lnTo>
                    <a:pt x="10141" y="18204"/>
                  </a:lnTo>
                  <a:lnTo>
                    <a:pt x="10153" y="18228"/>
                  </a:lnTo>
                  <a:lnTo>
                    <a:pt x="10153" y="18192"/>
                  </a:lnTo>
                  <a:lnTo>
                    <a:pt x="10165" y="18228"/>
                  </a:lnTo>
                  <a:lnTo>
                    <a:pt x="10165" y="18216"/>
                  </a:lnTo>
                  <a:lnTo>
                    <a:pt x="10165" y="18180"/>
                  </a:lnTo>
                  <a:lnTo>
                    <a:pt x="10178" y="18216"/>
                  </a:lnTo>
                  <a:lnTo>
                    <a:pt x="10178" y="18180"/>
                  </a:lnTo>
                  <a:lnTo>
                    <a:pt x="10190" y="18216"/>
                  </a:lnTo>
                  <a:lnTo>
                    <a:pt x="10190" y="18180"/>
                  </a:lnTo>
                  <a:lnTo>
                    <a:pt x="10202" y="18204"/>
                  </a:lnTo>
                  <a:lnTo>
                    <a:pt x="10202" y="18167"/>
                  </a:lnTo>
                  <a:lnTo>
                    <a:pt x="10214" y="18204"/>
                  </a:lnTo>
                  <a:lnTo>
                    <a:pt x="10214" y="18192"/>
                  </a:lnTo>
                  <a:lnTo>
                    <a:pt x="10226" y="18155"/>
                  </a:lnTo>
                  <a:lnTo>
                    <a:pt x="10238" y="18192"/>
                  </a:lnTo>
                  <a:lnTo>
                    <a:pt x="10238" y="18155"/>
                  </a:lnTo>
                  <a:lnTo>
                    <a:pt x="10250" y="18180"/>
                  </a:lnTo>
                  <a:lnTo>
                    <a:pt x="10250" y="18143"/>
                  </a:lnTo>
                  <a:lnTo>
                    <a:pt x="10262" y="18180"/>
                  </a:lnTo>
                  <a:lnTo>
                    <a:pt x="10262" y="18143"/>
                  </a:lnTo>
                  <a:lnTo>
                    <a:pt x="10274" y="18167"/>
                  </a:lnTo>
                  <a:lnTo>
                    <a:pt x="10286" y="18131"/>
                  </a:lnTo>
                  <a:lnTo>
                    <a:pt x="10298" y="18155"/>
                  </a:lnTo>
                  <a:lnTo>
                    <a:pt x="10298" y="18119"/>
                  </a:lnTo>
                  <a:lnTo>
                    <a:pt x="10310" y="18155"/>
                  </a:lnTo>
                  <a:lnTo>
                    <a:pt x="10310" y="18119"/>
                  </a:lnTo>
                  <a:lnTo>
                    <a:pt x="10323" y="18143"/>
                  </a:lnTo>
                  <a:lnTo>
                    <a:pt x="10323" y="18107"/>
                  </a:lnTo>
                  <a:lnTo>
                    <a:pt x="10335" y="18143"/>
                  </a:lnTo>
                  <a:lnTo>
                    <a:pt x="10335" y="18107"/>
                  </a:lnTo>
                  <a:lnTo>
                    <a:pt x="10347" y="18131"/>
                  </a:lnTo>
                  <a:lnTo>
                    <a:pt x="10347" y="18095"/>
                  </a:lnTo>
                  <a:lnTo>
                    <a:pt x="10359" y="18131"/>
                  </a:lnTo>
                  <a:lnTo>
                    <a:pt x="10359" y="18095"/>
                  </a:lnTo>
                  <a:lnTo>
                    <a:pt x="10371" y="18119"/>
                  </a:lnTo>
                  <a:lnTo>
                    <a:pt x="10371" y="18083"/>
                  </a:lnTo>
                  <a:lnTo>
                    <a:pt x="10383" y="18119"/>
                  </a:lnTo>
                  <a:lnTo>
                    <a:pt x="10383" y="18083"/>
                  </a:lnTo>
                  <a:lnTo>
                    <a:pt x="10395" y="18119"/>
                  </a:lnTo>
                  <a:lnTo>
                    <a:pt x="10395" y="18107"/>
                  </a:lnTo>
                  <a:lnTo>
                    <a:pt x="10395" y="18071"/>
                  </a:lnTo>
                  <a:lnTo>
                    <a:pt x="10407" y="18107"/>
                  </a:lnTo>
                  <a:lnTo>
                    <a:pt x="10407" y="18071"/>
                  </a:lnTo>
                  <a:lnTo>
                    <a:pt x="10419" y="18095"/>
                  </a:lnTo>
                  <a:lnTo>
                    <a:pt x="10419" y="18059"/>
                  </a:lnTo>
                  <a:lnTo>
                    <a:pt x="10431" y="18095"/>
                  </a:lnTo>
                  <a:lnTo>
                    <a:pt x="10431" y="18059"/>
                  </a:lnTo>
                  <a:lnTo>
                    <a:pt x="10443" y="18095"/>
                  </a:lnTo>
                  <a:lnTo>
                    <a:pt x="10443" y="18059"/>
                  </a:lnTo>
                  <a:lnTo>
                    <a:pt x="10456" y="18083"/>
                  </a:lnTo>
                  <a:lnTo>
                    <a:pt x="10456" y="18047"/>
                  </a:lnTo>
                  <a:lnTo>
                    <a:pt x="10468" y="18071"/>
                  </a:lnTo>
                  <a:lnTo>
                    <a:pt x="10468" y="18034"/>
                  </a:lnTo>
                  <a:lnTo>
                    <a:pt x="10480" y="18071"/>
                  </a:lnTo>
                  <a:lnTo>
                    <a:pt x="10480" y="18034"/>
                  </a:lnTo>
                  <a:lnTo>
                    <a:pt x="10492" y="18071"/>
                  </a:lnTo>
                  <a:lnTo>
                    <a:pt x="10492" y="18034"/>
                  </a:lnTo>
                  <a:lnTo>
                    <a:pt x="10504" y="18059"/>
                  </a:lnTo>
                  <a:lnTo>
                    <a:pt x="10504" y="18022"/>
                  </a:lnTo>
                  <a:lnTo>
                    <a:pt x="10516" y="18059"/>
                  </a:lnTo>
                  <a:lnTo>
                    <a:pt x="10516" y="18022"/>
                  </a:lnTo>
                  <a:lnTo>
                    <a:pt x="10528" y="18047"/>
                  </a:lnTo>
                  <a:lnTo>
                    <a:pt x="10528" y="18010"/>
                  </a:lnTo>
                  <a:lnTo>
                    <a:pt x="10540" y="18047"/>
                  </a:lnTo>
                  <a:lnTo>
                    <a:pt x="10540" y="18010"/>
                  </a:lnTo>
                  <a:lnTo>
                    <a:pt x="10552" y="18034"/>
                  </a:lnTo>
                  <a:lnTo>
                    <a:pt x="10552" y="17998"/>
                  </a:lnTo>
                  <a:lnTo>
                    <a:pt x="10564" y="18034"/>
                  </a:lnTo>
                  <a:lnTo>
                    <a:pt x="10564" y="18022"/>
                  </a:lnTo>
                  <a:lnTo>
                    <a:pt x="10576" y="17998"/>
                  </a:lnTo>
                  <a:lnTo>
                    <a:pt x="10576" y="17986"/>
                  </a:lnTo>
                  <a:lnTo>
                    <a:pt x="10588" y="18022"/>
                  </a:lnTo>
                  <a:lnTo>
                    <a:pt x="10588" y="17986"/>
                  </a:lnTo>
                  <a:lnTo>
                    <a:pt x="10601" y="18010"/>
                  </a:lnTo>
                  <a:lnTo>
                    <a:pt x="10601" y="17974"/>
                  </a:lnTo>
                  <a:lnTo>
                    <a:pt x="10613" y="18010"/>
                  </a:lnTo>
                  <a:lnTo>
                    <a:pt x="10613" y="17974"/>
                  </a:lnTo>
                  <a:lnTo>
                    <a:pt x="10625" y="17998"/>
                  </a:lnTo>
                  <a:lnTo>
                    <a:pt x="10625" y="17962"/>
                  </a:lnTo>
                  <a:lnTo>
                    <a:pt x="10637" y="17998"/>
                  </a:lnTo>
                  <a:lnTo>
                    <a:pt x="10637" y="17962"/>
                  </a:lnTo>
                  <a:lnTo>
                    <a:pt x="10649" y="17986"/>
                  </a:lnTo>
                  <a:lnTo>
                    <a:pt x="10649" y="17950"/>
                  </a:lnTo>
                  <a:lnTo>
                    <a:pt x="10661" y="17986"/>
                  </a:lnTo>
                  <a:lnTo>
                    <a:pt x="10661" y="17950"/>
                  </a:lnTo>
                  <a:lnTo>
                    <a:pt x="10673" y="17974"/>
                  </a:lnTo>
                  <a:lnTo>
                    <a:pt x="10673" y="17950"/>
                  </a:lnTo>
                  <a:lnTo>
                    <a:pt x="10685" y="17974"/>
                  </a:lnTo>
                  <a:lnTo>
                    <a:pt x="10685" y="17938"/>
                  </a:lnTo>
                  <a:lnTo>
                    <a:pt x="10697" y="17962"/>
                  </a:lnTo>
                  <a:lnTo>
                    <a:pt x="10697" y="17926"/>
                  </a:lnTo>
                  <a:lnTo>
                    <a:pt x="10709" y="17962"/>
                  </a:lnTo>
                  <a:lnTo>
                    <a:pt x="10709" y="17926"/>
                  </a:lnTo>
                  <a:lnTo>
                    <a:pt x="10721" y="17950"/>
                  </a:lnTo>
                  <a:lnTo>
                    <a:pt x="10721" y="17926"/>
                  </a:lnTo>
                  <a:lnTo>
                    <a:pt x="10734" y="17950"/>
                  </a:lnTo>
                  <a:lnTo>
                    <a:pt x="10734" y="17914"/>
                  </a:lnTo>
                  <a:lnTo>
                    <a:pt x="10746" y="17950"/>
                  </a:lnTo>
                  <a:lnTo>
                    <a:pt x="10746" y="17938"/>
                  </a:lnTo>
                  <a:lnTo>
                    <a:pt x="10746" y="17902"/>
                  </a:lnTo>
                  <a:lnTo>
                    <a:pt x="10758" y="17938"/>
                  </a:lnTo>
                  <a:lnTo>
                    <a:pt x="10758" y="17902"/>
                  </a:lnTo>
                  <a:lnTo>
                    <a:pt x="10770" y="17926"/>
                  </a:lnTo>
                  <a:lnTo>
                    <a:pt x="10770" y="17902"/>
                  </a:lnTo>
                  <a:lnTo>
                    <a:pt x="10782" y="17926"/>
                  </a:lnTo>
                  <a:lnTo>
                    <a:pt x="10782" y="17889"/>
                  </a:lnTo>
                  <a:lnTo>
                    <a:pt x="10794" y="17926"/>
                  </a:lnTo>
                  <a:lnTo>
                    <a:pt x="10794" y="17889"/>
                  </a:lnTo>
                  <a:lnTo>
                    <a:pt x="10806" y="17914"/>
                  </a:lnTo>
                  <a:lnTo>
                    <a:pt x="10806" y="17877"/>
                  </a:lnTo>
                  <a:lnTo>
                    <a:pt x="10818" y="17902"/>
                  </a:lnTo>
                  <a:lnTo>
                    <a:pt x="10818" y="17877"/>
                  </a:lnTo>
                  <a:lnTo>
                    <a:pt x="10830" y="17902"/>
                  </a:lnTo>
                  <a:lnTo>
                    <a:pt x="10830" y="17865"/>
                  </a:lnTo>
                  <a:lnTo>
                    <a:pt x="10842" y="17902"/>
                  </a:lnTo>
                  <a:lnTo>
                    <a:pt x="10842" y="17865"/>
                  </a:lnTo>
                  <a:lnTo>
                    <a:pt x="10854" y="17889"/>
                  </a:lnTo>
                  <a:lnTo>
                    <a:pt x="10854" y="17853"/>
                  </a:lnTo>
                  <a:lnTo>
                    <a:pt x="10866" y="17889"/>
                  </a:lnTo>
                  <a:lnTo>
                    <a:pt x="10866" y="17853"/>
                  </a:lnTo>
                  <a:lnTo>
                    <a:pt x="10879" y="17877"/>
                  </a:lnTo>
                  <a:lnTo>
                    <a:pt x="10879" y="17841"/>
                  </a:lnTo>
                  <a:lnTo>
                    <a:pt x="10891" y="17877"/>
                  </a:lnTo>
                  <a:lnTo>
                    <a:pt x="10891" y="17841"/>
                  </a:lnTo>
                  <a:lnTo>
                    <a:pt x="10903" y="17865"/>
                  </a:lnTo>
                  <a:lnTo>
                    <a:pt x="10903" y="17829"/>
                  </a:lnTo>
                  <a:lnTo>
                    <a:pt x="10915" y="17865"/>
                  </a:lnTo>
                  <a:lnTo>
                    <a:pt x="10915" y="17853"/>
                  </a:lnTo>
                  <a:lnTo>
                    <a:pt x="10927" y="17829"/>
                  </a:lnTo>
                  <a:lnTo>
                    <a:pt x="10927" y="17817"/>
                  </a:lnTo>
                  <a:lnTo>
                    <a:pt x="10939" y="17853"/>
                  </a:lnTo>
                  <a:lnTo>
                    <a:pt x="10939" y="17817"/>
                  </a:lnTo>
                  <a:lnTo>
                    <a:pt x="10951" y="17841"/>
                  </a:lnTo>
                  <a:lnTo>
                    <a:pt x="10951" y="17805"/>
                  </a:lnTo>
                  <a:lnTo>
                    <a:pt x="10963" y="17841"/>
                  </a:lnTo>
                  <a:lnTo>
                    <a:pt x="10963" y="17805"/>
                  </a:lnTo>
                  <a:lnTo>
                    <a:pt x="10975" y="17829"/>
                  </a:lnTo>
                  <a:lnTo>
                    <a:pt x="10975" y="17793"/>
                  </a:lnTo>
                  <a:lnTo>
                    <a:pt x="10987" y="17829"/>
                  </a:lnTo>
                  <a:lnTo>
                    <a:pt x="10987" y="17793"/>
                  </a:lnTo>
                  <a:lnTo>
                    <a:pt x="10999" y="17817"/>
                  </a:lnTo>
                  <a:lnTo>
                    <a:pt x="10999" y="17781"/>
                  </a:lnTo>
                  <a:lnTo>
                    <a:pt x="11012" y="17817"/>
                  </a:lnTo>
                  <a:lnTo>
                    <a:pt x="11012" y="17781"/>
                  </a:lnTo>
                  <a:lnTo>
                    <a:pt x="11024" y="17805"/>
                  </a:lnTo>
                  <a:lnTo>
                    <a:pt x="11024" y="17781"/>
                  </a:lnTo>
                  <a:lnTo>
                    <a:pt x="11036" y="17805"/>
                  </a:lnTo>
                  <a:lnTo>
                    <a:pt x="11036" y="17769"/>
                  </a:lnTo>
                  <a:lnTo>
                    <a:pt x="11048" y="17793"/>
                  </a:lnTo>
                  <a:lnTo>
                    <a:pt x="11048" y="17756"/>
                  </a:lnTo>
                  <a:lnTo>
                    <a:pt x="11060" y="17793"/>
                  </a:lnTo>
                  <a:lnTo>
                    <a:pt x="11060" y="17756"/>
                  </a:lnTo>
                  <a:lnTo>
                    <a:pt x="11072" y="17781"/>
                  </a:lnTo>
                  <a:lnTo>
                    <a:pt x="11072" y="17756"/>
                  </a:lnTo>
                  <a:lnTo>
                    <a:pt x="11084" y="17781"/>
                  </a:lnTo>
                  <a:lnTo>
                    <a:pt x="11084" y="17744"/>
                  </a:lnTo>
                  <a:lnTo>
                    <a:pt x="11096" y="17781"/>
                  </a:lnTo>
                  <a:lnTo>
                    <a:pt x="11096" y="17769"/>
                  </a:lnTo>
                  <a:lnTo>
                    <a:pt x="11096" y="17732"/>
                  </a:lnTo>
                  <a:lnTo>
                    <a:pt x="11108" y="17769"/>
                  </a:lnTo>
                  <a:lnTo>
                    <a:pt x="11108" y="17732"/>
                  </a:lnTo>
                  <a:lnTo>
                    <a:pt x="11120" y="17756"/>
                  </a:lnTo>
                  <a:lnTo>
                    <a:pt x="11120" y="17732"/>
                  </a:lnTo>
                  <a:lnTo>
                    <a:pt x="11132" y="17756"/>
                  </a:lnTo>
                  <a:lnTo>
                    <a:pt x="11132" y="17720"/>
                  </a:lnTo>
                  <a:lnTo>
                    <a:pt x="11144" y="17756"/>
                  </a:lnTo>
                  <a:lnTo>
                    <a:pt x="11144" y="17720"/>
                  </a:lnTo>
                  <a:lnTo>
                    <a:pt x="11157" y="17744"/>
                  </a:lnTo>
                  <a:lnTo>
                    <a:pt x="11157" y="17708"/>
                  </a:lnTo>
                  <a:lnTo>
                    <a:pt x="11169" y="17732"/>
                  </a:lnTo>
                  <a:lnTo>
                    <a:pt x="11169" y="17708"/>
                  </a:lnTo>
                  <a:lnTo>
                    <a:pt x="11181" y="17732"/>
                  </a:lnTo>
                  <a:lnTo>
                    <a:pt x="11181" y="17696"/>
                  </a:lnTo>
                  <a:lnTo>
                    <a:pt x="11193" y="17732"/>
                  </a:lnTo>
                  <a:lnTo>
                    <a:pt x="11193" y="17696"/>
                  </a:lnTo>
                  <a:lnTo>
                    <a:pt x="11205" y="17720"/>
                  </a:lnTo>
                  <a:lnTo>
                    <a:pt x="11217" y="17684"/>
                  </a:lnTo>
                  <a:lnTo>
                    <a:pt x="11229" y="17708"/>
                  </a:lnTo>
                  <a:lnTo>
                    <a:pt x="11229" y="17672"/>
                  </a:lnTo>
                  <a:lnTo>
                    <a:pt x="11241" y="17708"/>
                  </a:lnTo>
                  <a:lnTo>
                    <a:pt x="11241" y="17672"/>
                  </a:lnTo>
                  <a:lnTo>
                    <a:pt x="11253" y="17696"/>
                  </a:lnTo>
                  <a:lnTo>
                    <a:pt x="11253" y="17660"/>
                  </a:lnTo>
                  <a:lnTo>
                    <a:pt x="11265" y="17696"/>
                  </a:lnTo>
                  <a:lnTo>
                    <a:pt x="11302" y="14082"/>
                  </a:lnTo>
                  <a:lnTo>
                    <a:pt x="15725" y="16487"/>
                  </a:lnTo>
                  <a:lnTo>
                    <a:pt x="15725" y="16475"/>
                  </a:lnTo>
                  <a:lnTo>
                    <a:pt x="15737" y="16487"/>
                  </a:lnTo>
                  <a:lnTo>
                    <a:pt x="15737" y="16475"/>
                  </a:lnTo>
                  <a:lnTo>
                    <a:pt x="15750" y="16475"/>
                  </a:lnTo>
                  <a:lnTo>
                    <a:pt x="15750" y="16463"/>
                  </a:lnTo>
                  <a:lnTo>
                    <a:pt x="15762" y="16475"/>
                  </a:lnTo>
                  <a:lnTo>
                    <a:pt x="15762" y="16463"/>
                  </a:lnTo>
                  <a:lnTo>
                    <a:pt x="15786" y="16463"/>
                  </a:lnTo>
                  <a:lnTo>
                    <a:pt x="15786" y="16451"/>
                  </a:lnTo>
                  <a:lnTo>
                    <a:pt x="15798" y="16451"/>
                  </a:lnTo>
                  <a:lnTo>
                    <a:pt x="15798" y="16439"/>
                  </a:lnTo>
                  <a:lnTo>
                    <a:pt x="15810" y="16451"/>
                  </a:lnTo>
                  <a:lnTo>
                    <a:pt x="15810" y="16439"/>
                  </a:lnTo>
                  <a:lnTo>
                    <a:pt x="15834" y="16439"/>
                  </a:lnTo>
                  <a:lnTo>
                    <a:pt x="15834" y="16427"/>
                  </a:lnTo>
                  <a:lnTo>
                    <a:pt x="15846" y="16427"/>
                  </a:lnTo>
                  <a:lnTo>
                    <a:pt x="15846" y="16415"/>
                  </a:lnTo>
                  <a:lnTo>
                    <a:pt x="15858" y="16427"/>
                  </a:lnTo>
                  <a:lnTo>
                    <a:pt x="15858" y="16415"/>
                  </a:lnTo>
                  <a:lnTo>
                    <a:pt x="15883" y="16415"/>
                  </a:lnTo>
                  <a:lnTo>
                    <a:pt x="15883" y="16403"/>
                  </a:lnTo>
                  <a:lnTo>
                    <a:pt x="15895" y="16415"/>
                  </a:lnTo>
                  <a:lnTo>
                    <a:pt x="15895" y="16403"/>
                  </a:lnTo>
                  <a:lnTo>
                    <a:pt x="15895" y="16391"/>
                  </a:lnTo>
                  <a:lnTo>
                    <a:pt x="15907" y="16403"/>
                  </a:lnTo>
                  <a:lnTo>
                    <a:pt x="15907" y="16391"/>
                  </a:lnTo>
                  <a:lnTo>
                    <a:pt x="15931" y="16391"/>
                  </a:lnTo>
                  <a:lnTo>
                    <a:pt x="15931" y="16379"/>
                  </a:lnTo>
                  <a:lnTo>
                    <a:pt x="15943" y="16391"/>
                  </a:lnTo>
                  <a:lnTo>
                    <a:pt x="15943" y="16379"/>
                  </a:lnTo>
                  <a:lnTo>
                    <a:pt x="15955" y="16379"/>
                  </a:lnTo>
                  <a:lnTo>
                    <a:pt x="15955" y="16366"/>
                  </a:lnTo>
                  <a:lnTo>
                    <a:pt x="15979" y="16366"/>
                  </a:lnTo>
                  <a:lnTo>
                    <a:pt x="15979" y="16354"/>
                  </a:lnTo>
                  <a:lnTo>
                    <a:pt x="15991" y="16366"/>
                  </a:lnTo>
                  <a:lnTo>
                    <a:pt x="15991" y="16354"/>
                  </a:lnTo>
                  <a:lnTo>
                    <a:pt x="16003" y="16354"/>
                  </a:lnTo>
                  <a:lnTo>
                    <a:pt x="16003" y="16342"/>
                  </a:lnTo>
                  <a:lnTo>
                    <a:pt x="16015" y="16354"/>
                  </a:lnTo>
                  <a:lnTo>
                    <a:pt x="16015" y="16342"/>
                  </a:lnTo>
                  <a:lnTo>
                    <a:pt x="16028" y="16342"/>
                  </a:lnTo>
                  <a:lnTo>
                    <a:pt x="16028" y="16330"/>
                  </a:lnTo>
                  <a:lnTo>
                    <a:pt x="16040" y="16342"/>
                  </a:lnTo>
                  <a:lnTo>
                    <a:pt x="16040" y="16330"/>
                  </a:lnTo>
                  <a:lnTo>
                    <a:pt x="16052" y="16330"/>
                  </a:lnTo>
                  <a:lnTo>
                    <a:pt x="16052" y="16318"/>
                  </a:lnTo>
                  <a:lnTo>
                    <a:pt x="16064" y="16330"/>
                  </a:lnTo>
                  <a:lnTo>
                    <a:pt x="16064" y="16318"/>
                  </a:lnTo>
                  <a:lnTo>
                    <a:pt x="16076" y="16318"/>
                  </a:lnTo>
                  <a:lnTo>
                    <a:pt x="16076" y="16306"/>
                  </a:lnTo>
                  <a:lnTo>
                    <a:pt x="16088" y="16318"/>
                  </a:lnTo>
                  <a:lnTo>
                    <a:pt x="16088" y="16306"/>
                  </a:lnTo>
                  <a:lnTo>
                    <a:pt x="16100" y="16306"/>
                  </a:lnTo>
                  <a:lnTo>
                    <a:pt x="16100" y="16294"/>
                  </a:lnTo>
                  <a:lnTo>
                    <a:pt x="16112" y="16306"/>
                  </a:lnTo>
                  <a:lnTo>
                    <a:pt x="16112" y="16294"/>
                  </a:lnTo>
                  <a:lnTo>
                    <a:pt x="16124" y="16294"/>
                  </a:lnTo>
                  <a:lnTo>
                    <a:pt x="16124" y="16282"/>
                  </a:lnTo>
                  <a:lnTo>
                    <a:pt x="16136" y="16294"/>
                  </a:lnTo>
                  <a:lnTo>
                    <a:pt x="16136" y="16282"/>
                  </a:lnTo>
                  <a:lnTo>
                    <a:pt x="16148" y="16282"/>
                  </a:lnTo>
                  <a:lnTo>
                    <a:pt x="16148" y="16270"/>
                  </a:lnTo>
                  <a:lnTo>
                    <a:pt x="16161" y="16282"/>
                  </a:lnTo>
                  <a:lnTo>
                    <a:pt x="16161" y="16270"/>
                  </a:lnTo>
                  <a:lnTo>
                    <a:pt x="16185" y="16270"/>
                  </a:lnTo>
                  <a:lnTo>
                    <a:pt x="16185" y="16258"/>
                  </a:lnTo>
                  <a:lnTo>
                    <a:pt x="16197" y="16258"/>
                  </a:lnTo>
                  <a:lnTo>
                    <a:pt x="16197" y="16246"/>
                  </a:lnTo>
                  <a:lnTo>
                    <a:pt x="16209" y="16258"/>
                  </a:lnTo>
                  <a:lnTo>
                    <a:pt x="16209" y="16246"/>
                  </a:lnTo>
                  <a:lnTo>
                    <a:pt x="16233" y="16246"/>
                  </a:lnTo>
                  <a:lnTo>
                    <a:pt x="16233" y="16234"/>
                  </a:lnTo>
                  <a:lnTo>
                    <a:pt x="16245" y="16246"/>
                  </a:lnTo>
                  <a:lnTo>
                    <a:pt x="16245" y="16234"/>
                  </a:lnTo>
                  <a:lnTo>
                    <a:pt x="16245" y="16221"/>
                  </a:lnTo>
                  <a:lnTo>
                    <a:pt x="16257" y="16234"/>
                  </a:lnTo>
                  <a:lnTo>
                    <a:pt x="16257" y="16221"/>
                  </a:lnTo>
                  <a:lnTo>
                    <a:pt x="16281" y="16221"/>
                  </a:lnTo>
                  <a:lnTo>
                    <a:pt x="16281" y="16209"/>
                  </a:lnTo>
                  <a:lnTo>
                    <a:pt x="16293" y="16221"/>
                  </a:lnTo>
                  <a:lnTo>
                    <a:pt x="16293" y="16209"/>
                  </a:lnTo>
                  <a:lnTo>
                    <a:pt x="16306" y="16209"/>
                  </a:lnTo>
                  <a:lnTo>
                    <a:pt x="16306" y="16197"/>
                  </a:lnTo>
                  <a:lnTo>
                    <a:pt x="16330" y="16197"/>
                  </a:lnTo>
                  <a:lnTo>
                    <a:pt x="16330" y="16185"/>
                  </a:lnTo>
                  <a:lnTo>
                    <a:pt x="16342" y="16197"/>
                  </a:lnTo>
                  <a:lnTo>
                    <a:pt x="16342" y="16185"/>
                  </a:lnTo>
                  <a:lnTo>
                    <a:pt x="16354" y="16185"/>
                  </a:lnTo>
                  <a:lnTo>
                    <a:pt x="16354" y="16173"/>
                  </a:lnTo>
                  <a:lnTo>
                    <a:pt x="16366" y="16185"/>
                  </a:lnTo>
                  <a:lnTo>
                    <a:pt x="16366" y="16173"/>
                  </a:lnTo>
                  <a:lnTo>
                    <a:pt x="16378" y="16173"/>
                  </a:lnTo>
                  <a:lnTo>
                    <a:pt x="16378" y="16161"/>
                  </a:lnTo>
                  <a:lnTo>
                    <a:pt x="16390" y="16173"/>
                  </a:lnTo>
                  <a:lnTo>
                    <a:pt x="16390" y="16161"/>
                  </a:lnTo>
                  <a:lnTo>
                    <a:pt x="16402" y="16161"/>
                  </a:lnTo>
                  <a:lnTo>
                    <a:pt x="16402" y="16149"/>
                  </a:lnTo>
                  <a:lnTo>
                    <a:pt x="16414" y="16161"/>
                  </a:lnTo>
                  <a:lnTo>
                    <a:pt x="16414" y="16149"/>
                  </a:lnTo>
                  <a:lnTo>
                    <a:pt x="16426" y="16149"/>
                  </a:lnTo>
                  <a:lnTo>
                    <a:pt x="16426" y="16137"/>
                  </a:lnTo>
                  <a:lnTo>
                    <a:pt x="16438" y="16149"/>
                  </a:lnTo>
                  <a:lnTo>
                    <a:pt x="16438" y="16137"/>
                  </a:lnTo>
                  <a:lnTo>
                    <a:pt x="16451" y="16137"/>
                  </a:lnTo>
                  <a:lnTo>
                    <a:pt x="16451" y="16125"/>
                  </a:lnTo>
                  <a:lnTo>
                    <a:pt x="16463" y="16137"/>
                  </a:lnTo>
                  <a:lnTo>
                    <a:pt x="16463" y="16125"/>
                  </a:lnTo>
                  <a:lnTo>
                    <a:pt x="16475" y="16137"/>
                  </a:lnTo>
                  <a:lnTo>
                    <a:pt x="16475" y="16125"/>
                  </a:lnTo>
                  <a:lnTo>
                    <a:pt x="16475" y="16113"/>
                  </a:lnTo>
                  <a:lnTo>
                    <a:pt x="16487" y="16125"/>
                  </a:lnTo>
                  <a:lnTo>
                    <a:pt x="16487" y="16113"/>
                  </a:lnTo>
                  <a:lnTo>
                    <a:pt x="16499" y="16113"/>
                  </a:lnTo>
                  <a:lnTo>
                    <a:pt x="16499" y="16101"/>
                  </a:lnTo>
                  <a:lnTo>
                    <a:pt x="16511" y="16113"/>
                  </a:lnTo>
                  <a:lnTo>
                    <a:pt x="16511" y="16101"/>
                  </a:lnTo>
                  <a:lnTo>
                    <a:pt x="16523" y="16113"/>
                  </a:lnTo>
                  <a:lnTo>
                    <a:pt x="16523" y="16101"/>
                  </a:lnTo>
                  <a:lnTo>
                    <a:pt x="16535" y="16101"/>
                  </a:lnTo>
                  <a:lnTo>
                    <a:pt x="16535" y="16088"/>
                  </a:lnTo>
                  <a:lnTo>
                    <a:pt x="16547" y="16088"/>
                  </a:lnTo>
                  <a:lnTo>
                    <a:pt x="16547" y="16076"/>
                  </a:lnTo>
                  <a:lnTo>
                    <a:pt x="16559" y="16088"/>
                  </a:lnTo>
                  <a:lnTo>
                    <a:pt x="16559" y="16076"/>
                  </a:lnTo>
                  <a:lnTo>
                    <a:pt x="16571" y="16088"/>
                  </a:lnTo>
                  <a:lnTo>
                    <a:pt x="16571" y="16076"/>
                  </a:lnTo>
                  <a:lnTo>
                    <a:pt x="16584" y="16076"/>
                  </a:lnTo>
                  <a:lnTo>
                    <a:pt x="16584" y="16064"/>
                  </a:lnTo>
                  <a:lnTo>
                    <a:pt x="16596" y="16076"/>
                  </a:lnTo>
                  <a:lnTo>
                    <a:pt x="16596" y="16064"/>
                  </a:lnTo>
                  <a:lnTo>
                    <a:pt x="16596" y="16052"/>
                  </a:lnTo>
                  <a:lnTo>
                    <a:pt x="16608" y="16064"/>
                  </a:lnTo>
                  <a:lnTo>
                    <a:pt x="16608" y="16052"/>
                  </a:lnTo>
                  <a:lnTo>
                    <a:pt x="16620" y="16064"/>
                  </a:lnTo>
                  <a:lnTo>
                    <a:pt x="16620" y="16052"/>
                  </a:lnTo>
                  <a:lnTo>
                    <a:pt x="16632" y="16052"/>
                  </a:lnTo>
                  <a:lnTo>
                    <a:pt x="16632" y="16040"/>
                  </a:lnTo>
                  <a:lnTo>
                    <a:pt x="16644" y="16052"/>
                  </a:lnTo>
                  <a:lnTo>
                    <a:pt x="16644" y="16040"/>
                  </a:lnTo>
                  <a:lnTo>
                    <a:pt x="16656" y="16040"/>
                  </a:lnTo>
                  <a:lnTo>
                    <a:pt x="16656" y="16028"/>
                  </a:lnTo>
                  <a:lnTo>
                    <a:pt x="16668" y="16040"/>
                  </a:lnTo>
                  <a:lnTo>
                    <a:pt x="16668" y="16028"/>
                  </a:lnTo>
                  <a:lnTo>
                    <a:pt x="16680" y="16028"/>
                  </a:lnTo>
                  <a:lnTo>
                    <a:pt x="16680" y="16016"/>
                  </a:lnTo>
                  <a:lnTo>
                    <a:pt x="16692" y="16028"/>
                  </a:lnTo>
                  <a:lnTo>
                    <a:pt x="16692" y="16016"/>
                  </a:lnTo>
                  <a:lnTo>
                    <a:pt x="16704" y="16016"/>
                  </a:lnTo>
                  <a:lnTo>
                    <a:pt x="16704" y="16004"/>
                  </a:lnTo>
                  <a:lnTo>
                    <a:pt x="16716" y="16016"/>
                  </a:lnTo>
                  <a:lnTo>
                    <a:pt x="16716" y="16004"/>
                  </a:lnTo>
                  <a:lnTo>
                    <a:pt x="16729" y="16004"/>
                  </a:lnTo>
                  <a:lnTo>
                    <a:pt x="16729" y="15992"/>
                  </a:lnTo>
                  <a:lnTo>
                    <a:pt x="16741" y="16004"/>
                  </a:lnTo>
                  <a:lnTo>
                    <a:pt x="16741" y="15992"/>
                  </a:lnTo>
                  <a:lnTo>
                    <a:pt x="16753" y="15992"/>
                  </a:lnTo>
                  <a:lnTo>
                    <a:pt x="16753" y="15980"/>
                  </a:lnTo>
                  <a:lnTo>
                    <a:pt x="16765" y="15992"/>
                  </a:lnTo>
                  <a:lnTo>
                    <a:pt x="16765" y="15980"/>
                  </a:lnTo>
                  <a:lnTo>
                    <a:pt x="16777" y="15992"/>
                  </a:lnTo>
                  <a:lnTo>
                    <a:pt x="16777" y="15980"/>
                  </a:lnTo>
                  <a:lnTo>
                    <a:pt x="16777" y="15968"/>
                  </a:lnTo>
                  <a:lnTo>
                    <a:pt x="16789" y="15980"/>
                  </a:lnTo>
                  <a:lnTo>
                    <a:pt x="16789" y="15968"/>
                  </a:lnTo>
                  <a:lnTo>
                    <a:pt x="16801" y="15968"/>
                  </a:lnTo>
                  <a:lnTo>
                    <a:pt x="16801" y="15956"/>
                  </a:lnTo>
                  <a:lnTo>
                    <a:pt x="16813" y="15968"/>
                  </a:lnTo>
                  <a:lnTo>
                    <a:pt x="16813" y="15956"/>
                  </a:lnTo>
                  <a:lnTo>
                    <a:pt x="16825" y="15968"/>
                  </a:lnTo>
                  <a:lnTo>
                    <a:pt x="16825" y="15956"/>
                  </a:lnTo>
                  <a:lnTo>
                    <a:pt x="16825" y="15943"/>
                  </a:lnTo>
                  <a:lnTo>
                    <a:pt x="16837" y="15956"/>
                  </a:lnTo>
                  <a:lnTo>
                    <a:pt x="16837" y="15943"/>
                  </a:lnTo>
                  <a:lnTo>
                    <a:pt x="16849" y="15943"/>
                  </a:lnTo>
                  <a:lnTo>
                    <a:pt x="16849" y="15931"/>
                  </a:lnTo>
                  <a:lnTo>
                    <a:pt x="16862" y="15943"/>
                  </a:lnTo>
                  <a:lnTo>
                    <a:pt x="16862" y="15931"/>
                  </a:lnTo>
                  <a:lnTo>
                    <a:pt x="16874" y="15943"/>
                  </a:lnTo>
                  <a:lnTo>
                    <a:pt x="16874" y="15931"/>
                  </a:lnTo>
                  <a:lnTo>
                    <a:pt x="16886" y="15931"/>
                  </a:lnTo>
                  <a:lnTo>
                    <a:pt x="16886" y="15919"/>
                  </a:lnTo>
                  <a:lnTo>
                    <a:pt x="16910" y="15919"/>
                  </a:lnTo>
                  <a:lnTo>
                    <a:pt x="16910" y="15907"/>
                  </a:lnTo>
                  <a:lnTo>
                    <a:pt x="16922" y="15919"/>
                  </a:lnTo>
                  <a:lnTo>
                    <a:pt x="16922" y="15907"/>
                  </a:lnTo>
                  <a:lnTo>
                    <a:pt x="16934" y="15907"/>
                  </a:lnTo>
                  <a:lnTo>
                    <a:pt x="16934" y="15895"/>
                  </a:lnTo>
                  <a:lnTo>
                    <a:pt x="16946" y="15907"/>
                  </a:lnTo>
                  <a:lnTo>
                    <a:pt x="16946" y="15895"/>
                  </a:lnTo>
                  <a:lnTo>
                    <a:pt x="16946" y="15883"/>
                  </a:lnTo>
                  <a:lnTo>
                    <a:pt x="16958" y="15895"/>
                  </a:lnTo>
                  <a:lnTo>
                    <a:pt x="16958" y="15883"/>
                  </a:lnTo>
                  <a:lnTo>
                    <a:pt x="16970" y="15895"/>
                  </a:lnTo>
                  <a:lnTo>
                    <a:pt x="16970" y="15883"/>
                  </a:lnTo>
                  <a:lnTo>
                    <a:pt x="16982" y="15883"/>
                  </a:lnTo>
                  <a:lnTo>
                    <a:pt x="16982" y="15871"/>
                  </a:lnTo>
                  <a:lnTo>
                    <a:pt x="16994" y="15883"/>
                  </a:lnTo>
                  <a:lnTo>
                    <a:pt x="16958" y="1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69;p60">
              <a:extLst>
                <a:ext uri="{FF2B5EF4-FFF2-40B4-BE49-F238E27FC236}">
                  <a16:creationId xmlns:a16="http://schemas.microsoft.com/office/drawing/2014/main" id="{024E8D4E-4810-4DF3-A893-BFAD2C5F6437}"/>
                </a:ext>
              </a:extLst>
            </p:cNvPr>
            <p:cNvSpPr/>
            <p:nvPr/>
          </p:nvSpPr>
          <p:spPr>
            <a:xfrm>
              <a:off x="2968150" y="640733"/>
              <a:ext cx="1259595" cy="1847414"/>
            </a:xfrm>
            <a:custGeom>
              <a:avLst/>
              <a:gdLst/>
              <a:ahLst/>
              <a:cxnLst/>
              <a:rect l="l" t="t" r="r" b="b"/>
              <a:pathLst>
                <a:path w="19969" h="29288" extrusionOk="0">
                  <a:moveTo>
                    <a:pt x="1" y="1"/>
                  </a:moveTo>
                  <a:lnTo>
                    <a:pt x="1" y="16040"/>
                  </a:lnTo>
                  <a:lnTo>
                    <a:pt x="12341" y="23329"/>
                  </a:lnTo>
                  <a:lnTo>
                    <a:pt x="14239" y="29287"/>
                  </a:lnTo>
                  <a:lnTo>
                    <a:pt x="14287" y="24368"/>
                  </a:lnTo>
                  <a:lnTo>
                    <a:pt x="19968" y="27474"/>
                  </a:lnTo>
                  <a:lnTo>
                    <a:pt x="19932" y="11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70;p60">
              <a:extLst>
                <a:ext uri="{FF2B5EF4-FFF2-40B4-BE49-F238E27FC236}">
                  <a16:creationId xmlns:a16="http://schemas.microsoft.com/office/drawing/2014/main" id="{082ADCF4-E425-435B-828B-BB44C1390EE2}"/>
                </a:ext>
              </a:extLst>
            </p:cNvPr>
            <p:cNvSpPr/>
            <p:nvPr/>
          </p:nvSpPr>
          <p:spPr>
            <a:xfrm>
              <a:off x="2995589" y="687284"/>
              <a:ext cx="1204717" cy="1640772"/>
            </a:xfrm>
            <a:custGeom>
              <a:avLst/>
              <a:gdLst/>
              <a:ahLst/>
              <a:cxnLst/>
              <a:rect l="l" t="t" r="r" b="b"/>
              <a:pathLst>
                <a:path w="19099" h="26012" extrusionOk="0">
                  <a:moveTo>
                    <a:pt x="1" y="0"/>
                  </a:moveTo>
                  <a:lnTo>
                    <a:pt x="1" y="15061"/>
                  </a:lnTo>
                  <a:lnTo>
                    <a:pt x="12257" y="22313"/>
                  </a:lnTo>
                  <a:lnTo>
                    <a:pt x="13442" y="22917"/>
                  </a:lnTo>
                  <a:lnTo>
                    <a:pt x="19098" y="26011"/>
                  </a:lnTo>
                  <a:lnTo>
                    <a:pt x="19062" y="110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71;p60">
              <a:extLst>
                <a:ext uri="{FF2B5EF4-FFF2-40B4-BE49-F238E27FC236}">
                  <a16:creationId xmlns:a16="http://schemas.microsoft.com/office/drawing/2014/main" id="{794A06A8-F886-4419-9CA1-82846B324652}"/>
                </a:ext>
              </a:extLst>
            </p:cNvPr>
            <p:cNvSpPr/>
            <p:nvPr/>
          </p:nvSpPr>
          <p:spPr>
            <a:xfrm>
              <a:off x="2968150" y="640733"/>
              <a:ext cx="1257324" cy="1046897"/>
            </a:xfrm>
            <a:custGeom>
              <a:avLst/>
              <a:gdLst/>
              <a:ahLst/>
              <a:cxnLst/>
              <a:rect l="l" t="t" r="r" b="b"/>
              <a:pathLst>
                <a:path w="19933" h="16597" extrusionOk="0">
                  <a:moveTo>
                    <a:pt x="13" y="1"/>
                  </a:moveTo>
                  <a:lnTo>
                    <a:pt x="1" y="5090"/>
                  </a:lnTo>
                  <a:lnTo>
                    <a:pt x="19932" y="16596"/>
                  </a:lnTo>
                  <a:lnTo>
                    <a:pt x="19932" y="11508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C4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72;p60">
              <a:extLst>
                <a:ext uri="{FF2B5EF4-FFF2-40B4-BE49-F238E27FC236}">
                  <a16:creationId xmlns:a16="http://schemas.microsoft.com/office/drawing/2014/main" id="{6AFFF167-BCE9-4467-87D7-1E3696B0D9CD}"/>
                </a:ext>
              </a:extLst>
            </p:cNvPr>
            <p:cNvSpPr/>
            <p:nvPr/>
          </p:nvSpPr>
          <p:spPr>
            <a:xfrm>
              <a:off x="3122183" y="853114"/>
              <a:ext cx="183051" cy="215788"/>
            </a:xfrm>
            <a:custGeom>
              <a:avLst/>
              <a:gdLst/>
              <a:ahLst/>
              <a:cxnLst/>
              <a:rect l="l" t="t" r="r" b="b"/>
              <a:pathLst>
                <a:path w="2902" h="3421" extrusionOk="0">
                  <a:moveTo>
                    <a:pt x="864" y="1"/>
                  </a:moveTo>
                  <a:cubicBezTo>
                    <a:pt x="739" y="1"/>
                    <a:pt x="623" y="30"/>
                    <a:pt x="520" y="91"/>
                  </a:cubicBezTo>
                  <a:cubicBezTo>
                    <a:pt x="0" y="393"/>
                    <a:pt x="0" y="1360"/>
                    <a:pt x="520" y="2254"/>
                  </a:cubicBezTo>
                  <a:cubicBezTo>
                    <a:pt x="925" y="2968"/>
                    <a:pt x="1546" y="3420"/>
                    <a:pt x="2038" y="3420"/>
                  </a:cubicBezTo>
                  <a:cubicBezTo>
                    <a:pt x="2163" y="3420"/>
                    <a:pt x="2279" y="3391"/>
                    <a:pt x="2381" y="3330"/>
                  </a:cubicBezTo>
                  <a:cubicBezTo>
                    <a:pt x="2901" y="3028"/>
                    <a:pt x="2901" y="2061"/>
                    <a:pt x="2381" y="1167"/>
                  </a:cubicBezTo>
                  <a:cubicBezTo>
                    <a:pt x="1976" y="453"/>
                    <a:pt x="1356" y="1"/>
                    <a:pt x="864" y="1"/>
                  </a:cubicBezTo>
                  <a:close/>
                </a:path>
              </a:pathLst>
            </a:custGeom>
            <a:solidFill>
              <a:srgbClr val="D4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73;p60">
              <a:extLst>
                <a:ext uri="{FF2B5EF4-FFF2-40B4-BE49-F238E27FC236}">
                  <a16:creationId xmlns:a16="http://schemas.microsoft.com/office/drawing/2014/main" id="{5060A4CD-15BB-4983-9EC5-2A3ED82F2566}"/>
                </a:ext>
              </a:extLst>
            </p:cNvPr>
            <p:cNvSpPr/>
            <p:nvPr/>
          </p:nvSpPr>
          <p:spPr>
            <a:xfrm>
              <a:off x="3174789" y="901620"/>
              <a:ext cx="77081" cy="98969"/>
            </a:xfrm>
            <a:custGeom>
              <a:avLst/>
              <a:gdLst/>
              <a:ahLst/>
              <a:cxnLst/>
              <a:rect l="l" t="t" r="r" b="b"/>
              <a:pathLst>
                <a:path w="1222" h="1569" extrusionOk="0">
                  <a:moveTo>
                    <a:pt x="343" y="1"/>
                  </a:moveTo>
                  <a:cubicBezTo>
                    <a:pt x="140" y="1"/>
                    <a:pt x="0" y="159"/>
                    <a:pt x="0" y="434"/>
                  </a:cubicBezTo>
                  <a:cubicBezTo>
                    <a:pt x="25" y="857"/>
                    <a:pt x="254" y="1256"/>
                    <a:pt x="617" y="1485"/>
                  </a:cubicBezTo>
                  <a:cubicBezTo>
                    <a:pt x="712" y="1542"/>
                    <a:pt x="802" y="1568"/>
                    <a:pt x="883" y="1568"/>
                  </a:cubicBezTo>
                  <a:cubicBezTo>
                    <a:pt x="1081" y="1568"/>
                    <a:pt x="1221" y="1409"/>
                    <a:pt x="1221" y="1135"/>
                  </a:cubicBezTo>
                  <a:cubicBezTo>
                    <a:pt x="1197" y="712"/>
                    <a:pt x="967" y="313"/>
                    <a:pt x="617" y="83"/>
                  </a:cubicBezTo>
                  <a:cubicBezTo>
                    <a:pt x="519" y="27"/>
                    <a:pt x="425" y="1"/>
                    <a:pt x="3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74;p60">
              <a:extLst>
                <a:ext uri="{FF2B5EF4-FFF2-40B4-BE49-F238E27FC236}">
                  <a16:creationId xmlns:a16="http://schemas.microsoft.com/office/drawing/2014/main" id="{D8E4ADD8-CED5-4B55-A3B0-801B9950740C}"/>
                </a:ext>
              </a:extLst>
            </p:cNvPr>
            <p:cNvSpPr/>
            <p:nvPr/>
          </p:nvSpPr>
          <p:spPr>
            <a:xfrm>
              <a:off x="3164886" y="1001534"/>
              <a:ext cx="97644" cy="66610"/>
            </a:xfrm>
            <a:custGeom>
              <a:avLst/>
              <a:gdLst/>
              <a:ahLst/>
              <a:cxnLst/>
              <a:rect l="l" t="t" r="r" b="b"/>
              <a:pathLst>
                <a:path w="1548" h="1056" extrusionOk="0">
                  <a:moveTo>
                    <a:pt x="346" y="1"/>
                  </a:moveTo>
                  <a:cubicBezTo>
                    <a:pt x="207" y="1"/>
                    <a:pt x="88" y="49"/>
                    <a:pt x="0" y="143"/>
                  </a:cubicBezTo>
                  <a:cubicBezTo>
                    <a:pt x="206" y="445"/>
                    <a:pt x="460" y="699"/>
                    <a:pt x="774" y="880"/>
                  </a:cubicBezTo>
                  <a:cubicBezTo>
                    <a:pt x="947" y="999"/>
                    <a:pt x="1141" y="1055"/>
                    <a:pt x="1345" y="1055"/>
                  </a:cubicBezTo>
                  <a:cubicBezTo>
                    <a:pt x="1411" y="1055"/>
                    <a:pt x="1479" y="1049"/>
                    <a:pt x="1547" y="1038"/>
                  </a:cubicBezTo>
                  <a:cubicBezTo>
                    <a:pt x="1378" y="663"/>
                    <a:pt x="1112" y="349"/>
                    <a:pt x="774" y="131"/>
                  </a:cubicBezTo>
                  <a:cubicBezTo>
                    <a:pt x="622" y="43"/>
                    <a:pt x="476" y="1"/>
                    <a:pt x="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75;p60">
              <a:extLst>
                <a:ext uri="{FF2B5EF4-FFF2-40B4-BE49-F238E27FC236}">
                  <a16:creationId xmlns:a16="http://schemas.microsoft.com/office/drawing/2014/main" id="{3913A687-FAD8-460B-B43F-0A4C4EF01E1A}"/>
                </a:ext>
              </a:extLst>
            </p:cNvPr>
            <p:cNvSpPr/>
            <p:nvPr/>
          </p:nvSpPr>
          <p:spPr>
            <a:xfrm>
              <a:off x="3010853" y="1071928"/>
              <a:ext cx="167029" cy="215473"/>
            </a:xfrm>
            <a:custGeom>
              <a:avLst/>
              <a:gdLst/>
              <a:ahLst/>
              <a:cxnLst/>
              <a:rect l="l" t="t" r="r" b="b"/>
              <a:pathLst>
                <a:path w="2648" h="3416" extrusionOk="0">
                  <a:moveTo>
                    <a:pt x="737" y="1"/>
                  </a:moveTo>
                  <a:cubicBezTo>
                    <a:pt x="301" y="1"/>
                    <a:pt x="1" y="346"/>
                    <a:pt x="1" y="949"/>
                  </a:cubicBezTo>
                  <a:cubicBezTo>
                    <a:pt x="1" y="1795"/>
                    <a:pt x="593" y="2810"/>
                    <a:pt x="1318" y="3233"/>
                  </a:cubicBezTo>
                  <a:cubicBezTo>
                    <a:pt x="1533" y="3357"/>
                    <a:pt x="1736" y="3415"/>
                    <a:pt x="1916" y="3415"/>
                  </a:cubicBezTo>
                  <a:cubicBezTo>
                    <a:pt x="2351" y="3415"/>
                    <a:pt x="2648" y="3071"/>
                    <a:pt x="2648" y="2472"/>
                  </a:cubicBezTo>
                  <a:cubicBezTo>
                    <a:pt x="2648" y="1626"/>
                    <a:pt x="2055" y="598"/>
                    <a:pt x="1318" y="175"/>
                  </a:cubicBezTo>
                  <a:cubicBezTo>
                    <a:pt x="1110" y="57"/>
                    <a:pt x="912" y="1"/>
                    <a:pt x="737" y="1"/>
                  </a:cubicBezTo>
                  <a:close/>
                </a:path>
              </a:pathLst>
            </a:custGeom>
            <a:solidFill>
              <a:srgbClr val="D4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76;p60">
              <a:extLst>
                <a:ext uri="{FF2B5EF4-FFF2-40B4-BE49-F238E27FC236}">
                  <a16:creationId xmlns:a16="http://schemas.microsoft.com/office/drawing/2014/main" id="{A3CBB128-4DD5-48E5-B578-6D44FDE810AC}"/>
                </a:ext>
              </a:extLst>
            </p:cNvPr>
            <p:cNvSpPr/>
            <p:nvPr/>
          </p:nvSpPr>
          <p:spPr>
            <a:xfrm>
              <a:off x="3055827" y="1120119"/>
              <a:ext cx="76324" cy="99284"/>
            </a:xfrm>
            <a:custGeom>
              <a:avLst/>
              <a:gdLst/>
              <a:ahLst/>
              <a:cxnLst/>
              <a:rect l="l" t="t" r="r" b="b"/>
              <a:pathLst>
                <a:path w="1210" h="1574" extrusionOk="0">
                  <a:moveTo>
                    <a:pt x="332" y="0"/>
                  </a:moveTo>
                  <a:cubicBezTo>
                    <a:pt x="134" y="0"/>
                    <a:pt x="1" y="165"/>
                    <a:pt x="1" y="439"/>
                  </a:cubicBezTo>
                  <a:cubicBezTo>
                    <a:pt x="25" y="862"/>
                    <a:pt x="243" y="1261"/>
                    <a:pt x="605" y="1490"/>
                  </a:cubicBezTo>
                  <a:cubicBezTo>
                    <a:pt x="703" y="1546"/>
                    <a:pt x="796" y="1573"/>
                    <a:pt x="877" y="1573"/>
                  </a:cubicBezTo>
                  <a:cubicBezTo>
                    <a:pt x="1076" y="1573"/>
                    <a:pt x="1210" y="1414"/>
                    <a:pt x="1210" y="1140"/>
                  </a:cubicBezTo>
                  <a:cubicBezTo>
                    <a:pt x="1185" y="705"/>
                    <a:pt x="968" y="318"/>
                    <a:pt x="605" y="88"/>
                  </a:cubicBezTo>
                  <a:cubicBezTo>
                    <a:pt x="506" y="28"/>
                    <a:pt x="414" y="0"/>
                    <a:pt x="3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77;p60">
              <a:extLst>
                <a:ext uri="{FF2B5EF4-FFF2-40B4-BE49-F238E27FC236}">
                  <a16:creationId xmlns:a16="http://schemas.microsoft.com/office/drawing/2014/main" id="{6371168F-E2DF-4976-839E-D01A14040321}"/>
                </a:ext>
              </a:extLst>
            </p:cNvPr>
            <p:cNvSpPr/>
            <p:nvPr/>
          </p:nvSpPr>
          <p:spPr>
            <a:xfrm>
              <a:off x="3045924" y="1220348"/>
              <a:ext cx="97644" cy="66610"/>
            </a:xfrm>
            <a:custGeom>
              <a:avLst/>
              <a:gdLst/>
              <a:ahLst/>
              <a:cxnLst/>
              <a:rect l="l" t="t" r="r" b="b"/>
              <a:pathLst>
                <a:path w="1548" h="1056" extrusionOk="0">
                  <a:moveTo>
                    <a:pt x="346" y="1"/>
                  </a:moveTo>
                  <a:cubicBezTo>
                    <a:pt x="208" y="1"/>
                    <a:pt x="88" y="49"/>
                    <a:pt x="1" y="143"/>
                  </a:cubicBezTo>
                  <a:cubicBezTo>
                    <a:pt x="206" y="445"/>
                    <a:pt x="460" y="687"/>
                    <a:pt x="774" y="880"/>
                  </a:cubicBezTo>
                  <a:cubicBezTo>
                    <a:pt x="947" y="999"/>
                    <a:pt x="1141" y="1055"/>
                    <a:pt x="1345" y="1055"/>
                  </a:cubicBezTo>
                  <a:cubicBezTo>
                    <a:pt x="1412" y="1055"/>
                    <a:pt x="1479" y="1049"/>
                    <a:pt x="1548" y="1037"/>
                  </a:cubicBezTo>
                  <a:cubicBezTo>
                    <a:pt x="1379" y="663"/>
                    <a:pt x="1113" y="349"/>
                    <a:pt x="774" y="131"/>
                  </a:cubicBezTo>
                  <a:cubicBezTo>
                    <a:pt x="622" y="43"/>
                    <a:pt x="476" y="1"/>
                    <a:pt x="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78;p60">
              <a:extLst>
                <a:ext uri="{FF2B5EF4-FFF2-40B4-BE49-F238E27FC236}">
                  <a16:creationId xmlns:a16="http://schemas.microsoft.com/office/drawing/2014/main" id="{5E215274-CF3B-4D1C-8B40-BC67F3924D9B}"/>
                </a:ext>
              </a:extLst>
            </p:cNvPr>
            <p:cNvSpPr/>
            <p:nvPr/>
          </p:nvSpPr>
          <p:spPr>
            <a:xfrm>
              <a:off x="3992831" y="2017705"/>
              <a:ext cx="183051" cy="215347"/>
            </a:xfrm>
            <a:custGeom>
              <a:avLst/>
              <a:gdLst/>
              <a:ahLst/>
              <a:cxnLst/>
              <a:rect l="l" t="t" r="r" b="b"/>
              <a:pathLst>
                <a:path w="2902" h="3414" extrusionOk="0">
                  <a:moveTo>
                    <a:pt x="858" y="0"/>
                  </a:moveTo>
                  <a:cubicBezTo>
                    <a:pt x="737" y="0"/>
                    <a:pt x="622" y="27"/>
                    <a:pt x="520" y="84"/>
                  </a:cubicBezTo>
                  <a:cubicBezTo>
                    <a:pt x="1" y="387"/>
                    <a:pt x="1" y="1354"/>
                    <a:pt x="520" y="2248"/>
                  </a:cubicBezTo>
                  <a:cubicBezTo>
                    <a:pt x="935" y="2962"/>
                    <a:pt x="1550" y="3414"/>
                    <a:pt x="2045" y="3414"/>
                  </a:cubicBezTo>
                  <a:cubicBezTo>
                    <a:pt x="2171" y="3414"/>
                    <a:pt x="2289" y="3385"/>
                    <a:pt x="2394" y="3324"/>
                  </a:cubicBezTo>
                  <a:cubicBezTo>
                    <a:pt x="2901" y="3034"/>
                    <a:pt x="2901" y="2067"/>
                    <a:pt x="2394" y="1172"/>
                  </a:cubicBezTo>
                  <a:cubicBezTo>
                    <a:pt x="1976" y="454"/>
                    <a:pt x="1356" y="0"/>
                    <a:pt x="858" y="0"/>
                  </a:cubicBezTo>
                  <a:close/>
                </a:path>
              </a:pathLst>
            </a:custGeom>
            <a:solidFill>
              <a:srgbClr val="D4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79;p60">
              <a:extLst>
                <a:ext uri="{FF2B5EF4-FFF2-40B4-BE49-F238E27FC236}">
                  <a16:creationId xmlns:a16="http://schemas.microsoft.com/office/drawing/2014/main" id="{CB01ABF9-9E04-426B-BF34-DF4C366D1E38}"/>
                </a:ext>
              </a:extLst>
            </p:cNvPr>
            <p:cNvSpPr/>
            <p:nvPr/>
          </p:nvSpPr>
          <p:spPr>
            <a:xfrm>
              <a:off x="4046194" y="2065833"/>
              <a:ext cx="76324" cy="99662"/>
            </a:xfrm>
            <a:custGeom>
              <a:avLst/>
              <a:gdLst/>
              <a:ahLst/>
              <a:cxnLst/>
              <a:rect l="l" t="t" r="r" b="b"/>
              <a:pathLst>
                <a:path w="1210" h="1580" extrusionOk="0">
                  <a:moveTo>
                    <a:pt x="333" y="0"/>
                  </a:moveTo>
                  <a:cubicBezTo>
                    <a:pt x="135" y="0"/>
                    <a:pt x="1" y="159"/>
                    <a:pt x="1" y="433"/>
                  </a:cubicBezTo>
                  <a:cubicBezTo>
                    <a:pt x="25" y="869"/>
                    <a:pt x="242" y="1255"/>
                    <a:pt x="605" y="1497"/>
                  </a:cubicBezTo>
                  <a:cubicBezTo>
                    <a:pt x="699" y="1553"/>
                    <a:pt x="789" y="1580"/>
                    <a:pt x="870" y="1580"/>
                  </a:cubicBezTo>
                  <a:cubicBezTo>
                    <a:pt x="1069" y="1580"/>
                    <a:pt x="1209" y="1418"/>
                    <a:pt x="1209" y="1134"/>
                  </a:cubicBezTo>
                  <a:cubicBezTo>
                    <a:pt x="1185" y="711"/>
                    <a:pt x="955" y="313"/>
                    <a:pt x="605" y="83"/>
                  </a:cubicBezTo>
                  <a:cubicBezTo>
                    <a:pt x="507" y="27"/>
                    <a:pt x="415" y="0"/>
                    <a:pt x="333" y="0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180;p60">
              <a:extLst>
                <a:ext uri="{FF2B5EF4-FFF2-40B4-BE49-F238E27FC236}">
                  <a16:creationId xmlns:a16="http://schemas.microsoft.com/office/drawing/2014/main" id="{EFEFB6AA-9645-48CF-B797-8E5846A5187D}"/>
                </a:ext>
              </a:extLst>
            </p:cNvPr>
            <p:cNvSpPr/>
            <p:nvPr/>
          </p:nvSpPr>
          <p:spPr>
            <a:xfrm>
              <a:off x="4036291" y="2165999"/>
              <a:ext cx="96887" cy="66358"/>
            </a:xfrm>
            <a:custGeom>
              <a:avLst/>
              <a:gdLst/>
              <a:ahLst/>
              <a:cxnLst/>
              <a:rect l="l" t="t" r="r" b="b"/>
              <a:pathLst>
                <a:path w="1536" h="1052" extrusionOk="0">
                  <a:moveTo>
                    <a:pt x="343" y="1"/>
                  </a:moveTo>
                  <a:cubicBezTo>
                    <a:pt x="202" y="1"/>
                    <a:pt x="83" y="50"/>
                    <a:pt x="0" y="139"/>
                  </a:cubicBezTo>
                  <a:cubicBezTo>
                    <a:pt x="194" y="441"/>
                    <a:pt x="460" y="695"/>
                    <a:pt x="762" y="888"/>
                  </a:cubicBezTo>
                  <a:cubicBezTo>
                    <a:pt x="934" y="997"/>
                    <a:pt x="1134" y="1051"/>
                    <a:pt x="1335" y="1051"/>
                  </a:cubicBezTo>
                  <a:cubicBezTo>
                    <a:pt x="1402" y="1051"/>
                    <a:pt x="1469" y="1045"/>
                    <a:pt x="1536" y="1033"/>
                  </a:cubicBezTo>
                  <a:cubicBezTo>
                    <a:pt x="1378" y="658"/>
                    <a:pt x="1100" y="344"/>
                    <a:pt x="762" y="127"/>
                  </a:cubicBezTo>
                  <a:cubicBezTo>
                    <a:pt x="613" y="41"/>
                    <a:pt x="469" y="1"/>
                    <a:pt x="343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181;p60">
              <a:extLst>
                <a:ext uri="{FF2B5EF4-FFF2-40B4-BE49-F238E27FC236}">
                  <a16:creationId xmlns:a16="http://schemas.microsoft.com/office/drawing/2014/main" id="{71AA3EC9-D953-47F8-9248-BD67573118F2}"/>
                </a:ext>
              </a:extLst>
            </p:cNvPr>
            <p:cNvSpPr/>
            <p:nvPr/>
          </p:nvSpPr>
          <p:spPr>
            <a:xfrm>
              <a:off x="3333364" y="954100"/>
              <a:ext cx="296653" cy="234901"/>
            </a:xfrm>
            <a:custGeom>
              <a:avLst/>
              <a:gdLst/>
              <a:ahLst/>
              <a:cxnLst/>
              <a:rect l="l" t="t" r="r" b="b"/>
              <a:pathLst>
                <a:path w="4703" h="3724" extrusionOk="0">
                  <a:moveTo>
                    <a:pt x="0" y="1"/>
                  </a:moveTo>
                  <a:lnTo>
                    <a:pt x="0" y="1004"/>
                  </a:lnTo>
                  <a:lnTo>
                    <a:pt x="4702" y="3723"/>
                  </a:lnTo>
                  <a:lnTo>
                    <a:pt x="4702" y="27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82;p60">
              <a:extLst>
                <a:ext uri="{FF2B5EF4-FFF2-40B4-BE49-F238E27FC236}">
                  <a16:creationId xmlns:a16="http://schemas.microsoft.com/office/drawing/2014/main" id="{E4AEFEAB-A932-4B22-A077-8F90220A6564}"/>
                </a:ext>
              </a:extLst>
            </p:cNvPr>
            <p:cNvSpPr/>
            <p:nvPr/>
          </p:nvSpPr>
          <p:spPr>
            <a:xfrm>
              <a:off x="3333364" y="1054771"/>
              <a:ext cx="355316" cy="257735"/>
            </a:xfrm>
            <a:custGeom>
              <a:avLst/>
              <a:gdLst/>
              <a:ahLst/>
              <a:cxnLst/>
              <a:rect l="l" t="t" r="r" b="b"/>
              <a:pathLst>
                <a:path w="5633" h="4086" extrusionOk="0">
                  <a:moveTo>
                    <a:pt x="0" y="0"/>
                  </a:moveTo>
                  <a:lnTo>
                    <a:pt x="0" y="834"/>
                  </a:lnTo>
                  <a:lnTo>
                    <a:pt x="5633" y="4086"/>
                  </a:lnTo>
                  <a:lnTo>
                    <a:pt x="5633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83;p60">
              <a:extLst>
                <a:ext uri="{FF2B5EF4-FFF2-40B4-BE49-F238E27FC236}">
                  <a16:creationId xmlns:a16="http://schemas.microsoft.com/office/drawing/2014/main" id="{07C80678-CB9B-4D91-B65F-75C5D6F5B413}"/>
                </a:ext>
              </a:extLst>
            </p:cNvPr>
            <p:cNvSpPr/>
            <p:nvPr/>
          </p:nvSpPr>
          <p:spPr>
            <a:xfrm>
              <a:off x="3003221" y="816907"/>
              <a:ext cx="89255" cy="80108"/>
            </a:xfrm>
            <a:custGeom>
              <a:avLst/>
              <a:gdLst/>
              <a:ahLst/>
              <a:cxnLst/>
              <a:rect l="l" t="t" r="r" b="b"/>
              <a:pathLst>
                <a:path w="1415" h="1270" extrusionOk="0">
                  <a:moveTo>
                    <a:pt x="593" y="0"/>
                  </a:moveTo>
                  <a:lnTo>
                    <a:pt x="1" y="290"/>
                  </a:lnTo>
                  <a:lnTo>
                    <a:pt x="593" y="1269"/>
                  </a:lnTo>
                  <a:lnTo>
                    <a:pt x="678" y="1209"/>
                  </a:lnTo>
                  <a:lnTo>
                    <a:pt x="255" y="508"/>
                  </a:lnTo>
                  <a:lnTo>
                    <a:pt x="255" y="508"/>
                  </a:lnTo>
                  <a:lnTo>
                    <a:pt x="1415" y="1172"/>
                  </a:lnTo>
                  <a:lnTo>
                    <a:pt x="1415" y="1052"/>
                  </a:lnTo>
                  <a:lnTo>
                    <a:pt x="255" y="375"/>
                  </a:lnTo>
                  <a:lnTo>
                    <a:pt x="690" y="169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84;p60">
              <a:extLst>
                <a:ext uri="{FF2B5EF4-FFF2-40B4-BE49-F238E27FC236}">
                  <a16:creationId xmlns:a16="http://schemas.microsoft.com/office/drawing/2014/main" id="{D6254EF1-2B9E-46C2-849D-0782B55D7041}"/>
                </a:ext>
              </a:extLst>
            </p:cNvPr>
            <p:cNvSpPr/>
            <p:nvPr/>
          </p:nvSpPr>
          <p:spPr>
            <a:xfrm>
              <a:off x="3100800" y="1475179"/>
              <a:ext cx="851672" cy="643264"/>
            </a:xfrm>
            <a:custGeom>
              <a:avLst/>
              <a:gdLst/>
              <a:ahLst/>
              <a:cxnLst/>
              <a:rect l="l" t="t" r="r" b="b"/>
              <a:pathLst>
                <a:path w="13502" h="10198" extrusionOk="0">
                  <a:moveTo>
                    <a:pt x="555" y="0"/>
                  </a:moveTo>
                  <a:cubicBezTo>
                    <a:pt x="226" y="0"/>
                    <a:pt x="1" y="266"/>
                    <a:pt x="1" y="720"/>
                  </a:cubicBezTo>
                  <a:lnTo>
                    <a:pt x="1" y="1687"/>
                  </a:lnTo>
                  <a:cubicBezTo>
                    <a:pt x="37" y="2388"/>
                    <a:pt x="412" y="3041"/>
                    <a:pt x="1004" y="3428"/>
                  </a:cubicBezTo>
                  <a:lnTo>
                    <a:pt x="12499" y="10063"/>
                  </a:lnTo>
                  <a:cubicBezTo>
                    <a:pt x="12660" y="10155"/>
                    <a:pt x="12812" y="10198"/>
                    <a:pt x="12947" y="10198"/>
                  </a:cubicBezTo>
                  <a:cubicBezTo>
                    <a:pt x="13277" y="10198"/>
                    <a:pt x="13502" y="9938"/>
                    <a:pt x="13502" y="9483"/>
                  </a:cubicBezTo>
                  <a:lnTo>
                    <a:pt x="13502" y="8516"/>
                  </a:lnTo>
                  <a:cubicBezTo>
                    <a:pt x="13466" y="7803"/>
                    <a:pt x="13091" y="7163"/>
                    <a:pt x="12499" y="6776"/>
                  </a:cubicBezTo>
                  <a:lnTo>
                    <a:pt x="1004" y="140"/>
                  </a:lnTo>
                  <a:cubicBezTo>
                    <a:pt x="842" y="45"/>
                    <a:pt x="690" y="0"/>
                    <a:pt x="555" y="0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85;p60">
              <a:extLst>
                <a:ext uri="{FF2B5EF4-FFF2-40B4-BE49-F238E27FC236}">
                  <a16:creationId xmlns:a16="http://schemas.microsoft.com/office/drawing/2014/main" id="{5AC41709-A265-4487-8FAB-1EDFC29E6E7A}"/>
                </a:ext>
              </a:extLst>
            </p:cNvPr>
            <p:cNvSpPr/>
            <p:nvPr/>
          </p:nvSpPr>
          <p:spPr>
            <a:xfrm>
              <a:off x="3218249" y="1179348"/>
              <a:ext cx="852429" cy="732834"/>
            </a:xfrm>
            <a:custGeom>
              <a:avLst/>
              <a:gdLst/>
              <a:ahLst/>
              <a:cxnLst/>
              <a:rect l="l" t="t" r="r" b="b"/>
              <a:pathLst>
                <a:path w="13514" h="11618" extrusionOk="0">
                  <a:moveTo>
                    <a:pt x="559" y="1"/>
                  </a:moveTo>
                  <a:cubicBezTo>
                    <a:pt x="231" y="1"/>
                    <a:pt x="0" y="266"/>
                    <a:pt x="0" y="721"/>
                  </a:cubicBezTo>
                  <a:lnTo>
                    <a:pt x="0" y="3102"/>
                  </a:lnTo>
                  <a:cubicBezTo>
                    <a:pt x="37" y="3803"/>
                    <a:pt x="411" y="4455"/>
                    <a:pt x="1004" y="4842"/>
                  </a:cubicBezTo>
                  <a:lnTo>
                    <a:pt x="12498" y="11478"/>
                  </a:lnTo>
                  <a:cubicBezTo>
                    <a:pt x="12660" y="11573"/>
                    <a:pt x="12814" y="11618"/>
                    <a:pt x="12950" y="11618"/>
                  </a:cubicBezTo>
                  <a:cubicBezTo>
                    <a:pt x="13283" y="11618"/>
                    <a:pt x="13513" y="11352"/>
                    <a:pt x="13513" y="10898"/>
                  </a:cubicBezTo>
                  <a:lnTo>
                    <a:pt x="13513" y="8517"/>
                  </a:lnTo>
                  <a:cubicBezTo>
                    <a:pt x="13465" y="7803"/>
                    <a:pt x="13090" y="7163"/>
                    <a:pt x="12498" y="6776"/>
                  </a:cubicBezTo>
                  <a:lnTo>
                    <a:pt x="1004" y="140"/>
                  </a:lnTo>
                  <a:cubicBezTo>
                    <a:pt x="845" y="45"/>
                    <a:pt x="694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86;p60">
              <a:extLst>
                <a:ext uri="{FF2B5EF4-FFF2-40B4-BE49-F238E27FC236}">
                  <a16:creationId xmlns:a16="http://schemas.microsoft.com/office/drawing/2014/main" id="{C20FFD14-4331-4671-B11B-741AEA05624C}"/>
                </a:ext>
              </a:extLst>
            </p:cNvPr>
            <p:cNvSpPr/>
            <p:nvPr/>
          </p:nvSpPr>
          <p:spPr>
            <a:xfrm>
              <a:off x="4111037" y="1439604"/>
              <a:ext cx="82379" cy="106349"/>
            </a:xfrm>
            <a:custGeom>
              <a:avLst/>
              <a:gdLst/>
              <a:ahLst/>
              <a:cxnLst/>
              <a:rect l="l" t="t" r="r" b="b"/>
              <a:pathLst>
                <a:path w="1306" h="1686" extrusionOk="0">
                  <a:moveTo>
                    <a:pt x="416" y="148"/>
                  </a:moveTo>
                  <a:cubicBezTo>
                    <a:pt x="487" y="148"/>
                    <a:pt x="568" y="171"/>
                    <a:pt x="653" y="221"/>
                  </a:cubicBezTo>
                  <a:cubicBezTo>
                    <a:pt x="979" y="426"/>
                    <a:pt x="1172" y="777"/>
                    <a:pt x="1197" y="1151"/>
                  </a:cubicBezTo>
                  <a:cubicBezTo>
                    <a:pt x="1197" y="1399"/>
                    <a:pt x="1075" y="1539"/>
                    <a:pt x="897" y="1539"/>
                  </a:cubicBezTo>
                  <a:cubicBezTo>
                    <a:pt x="824" y="1539"/>
                    <a:pt x="741" y="1515"/>
                    <a:pt x="653" y="1466"/>
                  </a:cubicBezTo>
                  <a:cubicBezTo>
                    <a:pt x="338" y="1260"/>
                    <a:pt x="133" y="910"/>
                    <a:pt x="121" y="535"/>
                  </a:cubicBezTo>
                  <a:cubicBezTo>
                    <a:pt x="121" y="287"/>
                    <a:pt x="242" y="148"/>
                    <a:pt x="416" y="148"/>
                  </a:cubicBezTo>
                  <a:close/>
                  <a:moveTo>
                    <a:pt x="367" y="0"/>
                  </a:moveTo>
                  <a:cubicBezTo>
                    <a:pt x="153" y="0"/>
                    <a:pt x="0" y="170"/>
                    <a:pt x="0" y="462"/>
                  </a:cubicBezTo>
                  <a:cubicBezTo>
                    <a:pt x="24" y="922"/>
                    <a:pt x="266" y="1345"/>
                    <a:pt x="653" y="1598"/>
                  </a:cubicBezTo>
                  <a:cubicBezTo>
                    <a:pt x="757" y="1658"/>
                    <a:pt x="856" y="1686"/>
                    <a:pt x="944" y="1686"/>
                  </a:cubicBezTo>
                  <a:cubicBezTo>
                    <a:pt x="1159" y="1686"/>
                    <a:pt x="1305" y="1516"/>
                    <a:pt x="1305" y="1224"/>
                  </a:cubicBezTo>
                  <a:cubicBezTo>
                    <a:pt x="1281" y="764"/>
                    <a:pt x="1039" y="341"/>
                    <a:pt x="653" y="88"/>
                  </a:cubicBezTo>
                  <a:cubicBezTo>
                    <a:pt x="551" y="28"/>
                    <a:pt x="454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87;p60">
              <a:extLst>
                <a:ext uri="{FF2B5EF4-FFF2-40B4-BE49-F238E27FC236}">
                  <a16:creationId xmlns:a16="http://schemas.microsoft.com/office/drawing/2014/main" id="{AD0C18C6-F7B5-4210-9801-56DBA51A06E5}"/>
                </a:ext>
              </a:extLst>
            </p:cNvPr>
            <p:cNvSpPr/>
            <p:nvPr/>
          </p:nvSpPr>
          <p:spPr>
            <a:xfrm>
              <a:off x="4149135" y="1468745"/>
              <a:ext cx="6939" cy="9966"/>
            </a:xfrm>
            <a:custGeom>
              <a:avLst/>
              <a:gdLst/>
              <a:ahLst/>
              <a:cxnLst/>
              <a:rect l="l" t="t" r="r" b="b"/>
              <a:pathLst>
                <a:path w="110" h="158" extrusionOk="0">
                  <a:moveTo>
                    <a:pt x="0" y="0"/>
                  </a:moveTo>
                  <a:lnTo>
                    <a:pt x="0" y="97"/>
                  </a:lnTo>
                  <a:lnTo>
                    <a:pt x="109" y="157"/>
                  </a:lnTo>
                  <a:lnTo>
                    <a:pt x="10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88;p60">
              <a:extLst>
                <a:ext uri="{FF2B5EF4-FFF2-40B4-BE49-F238E27FC236}">
                  <a16:creationId xmlns:a16="http://schemas.microsoft.com/office/drawing/2014/main" id="{D10E65D2-20F1-4FA8-8DE2-657E2AC73A13}"/>
                </a:ext>
              </a:extLst>
            </p:cNvPr>
            <p:cNvSpPr/>
            <p:nvPr/>
          </p:nvSpPr>
          <p:spPr>
            <a:xfrm>
              <a:off x="4149135" y="1481676"/>
              <a:ext cx="6939" cy="35891"/>
            </a:xfrm>
            <a:custGeom>
              <a:avLst/>
              <a:gdLst/>
              <a:ahLst/>
              <a:cxnLst/>
              <a:rect l="l" t="t" r="r" b="b"/>
              <a:pathLst>
                <a:path w="110" h="569" extrusionOk="0">
                  <a:moveTo>
                    <a:pt x="0" y="1"/>
                  </a:moveTo>
                  <a:lnTo>
                    <a:pt x="0" y="496"/>
                  </a:lnTo>
                  <a:lnTo>
                    <a:pt x="109" y="569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89;p60">
              <a:extLst>
                <a:ext uri="{FF2B5EF4-FFF2-40B4-BE49-F238E27FC236}">
                  <a16:creationId xmlns:a16="http://schemas.microsoft.com/office/drawing/2014/main" id="{34F680EA-62C2-48B1-8C41-98A64EA457EC}"/>
                </a:ext>
              </a:extLst>
            </p:cNvPr>
            <p:cNvSpPr/>
            <p:nvPr/>
          </p:nvSpPr>
          <p:spPr>
            <a:xfrm>
              <a:off x="3928051" y="1324047"/>
              <a:ext cx="103699" cy="130634"/>
            </a:xfrm>
            <a:custGeom>
              <a:avLst/>
              <a:gdLst/>
              <a:ahLst/>
              <a:cxnLst/>
              <a:rect l="l" t="t" r="r" b="b"/>
              <a:pathLst>
                <a:path w="1644" h="2071" extrusionOk="0">
                  <a:moveTo>
                    <a:pt x="77" y="1"/>
                  </a:moveTo>
                  <a:cubicBezTo>
                    <a:pt x="30" y="1"/>
                    <a:pt x="0" y="39"/>
                    <a:pt x="0" y="107"/>
                  </a:cubicBezTo>
                  <a:lnTo>
                    <a:pt x="0" y="1122"/>
                  </a:lnTo>
                  <a:cubicBezTo>
                    <a:pt x="0" y="1231"/>
                    <a:pt x="61" y="1315"/>
                    <a:pt x="145" y="1376"/>
                  </a:cubicBezTo>
                  <a:lnTo>
                    <a:pt x="1136" y="1956"/>
                  </a:lnTo>
                  <a:cubicBezTo>
                    <a:pt x="1158" y="1965"/>
                    <a:pt x="1179" y="1970"/>
                    <a:pt x="1197" y="1970"/>
                  </a:cubicBezTo>
                  <a:cubicBezTo>
                    <a:pt x="1248" y="1970"/>
                    <a:pt x="1281" y="1934"/>
                    <a:pt x="1281" y="1871"/>
                  </a:cubicBezTo>
                  <a:lnTo>
                    <a:pt x="1281" y="1533"/>
                  </a:lnTo>
                  <a:lnTo>
                    <a:pt x="1608" y="2053"/>
                  </a:lnTo>
                  <a:cubicBezTo>
                    <a:pt x="1614" y="2065"/>
                    <a:pt x="1623" y="2071"/>
                    <a:pt x="1630" y="2071"/>
                  </a:cubicBezTo>
                  <a:cubicBezTo>
                    <a:pt x="1638" y="2071"/>
                    <a:pt x="1644" y="2065"/>
                    <a:pt x="1644" y="2053"/>
                  </a:cubicBezTo>
                  <a:lnTo>
                    <a:pt x="1644" y="1074"/>
                  </a:lnTo>
                  <a:cubicBezTo>
                    <a:pt x="1644" y="1049"/>
                    <a:pt x="1620" y="1025"/>
                    <a:pt x="1608" y="1025"/>
                  </a:cubicBezTo>
                  <a:lnTo>
                    <a:pt x="1281" y="1182"/>
                  </a:lnTo>
                  <a:lnTo>
                    <a:pt x="1281" y="844"/>
                  </a:lnTo>
                  <a:cubicBezTo>
                    <a:pt x="1281" y="747"/>
                    <a:pt x="1221" y="651"/>
                    <a:pt x="1136" y="602"/>
                  </a:cubicBezTo>
                  <a:lnTo>
                    <a:pt x="145" y="22"/>
                  </a:lnTo>
                  <a:cubicBezTo>
                    <a:pt x="120" y="8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90;p60">
              <a:extLst>
                <a:ext uri="{FF2B5EF4-FFF2-40B4-BE49-F238E27FC236}">
                  <a16:creationId xmlns:a16="http://schemas.microsoft.com/office/drawing/2014/main" id="{0162DCD8-6DEC-46FB-92AD-DEC0B2F96F95}"/>
                </a:ext>
              </a:extLst>
            </p:cNvPr>
            <p:cNvSpPr/>
            <p:nvPr/>
          </p:nvSpPr>
          <p:spPr>
            <a:xfrm>
              <a:off x="3754212" y="1193667"/>
              <a:ext cx="105276" cy="198568"/>
            </a:xfrm>
            <a:custGeom>
              <a:avLst/>
              <a:gdLst/>
              <a:ahLst/>
              <a:cxnLst/>
              <a:rect l="l" t="t" r="r" b="b"/>
              <a:pathLst>
                <a:path w="1669" h="3148" extrusionOk="0">
                  <a:moveTo>
                    <a:pt x="40" y="0"/>
                  </a:moveTo>
                  <a:cubicBezTo>
                    <a:pt x="25" y="0"/>
                    <a:pt x="12" y="17"/>
                    <a:pt x="12" y="34"/>
                  </a:cubicBezTo>
                  <a:cubicBezTo>
                    <a:pt x="0" y="614"/>
                    <a:pt x="145" y="1195"/>
                    <a:pt x="423" y="1714"/>
                  </a:cubicBezTo>
                  <a:cubicBezTo>
                    <a:pt x="689" y="2258"/>
                    <a:pt x="1076" y="2754"/>
                    <a:pt x="1547" y="3141"/>
                  </a:cubicBezTo>
                  <a:cubicBezTo>
                    <a:pt x="1556" y="3145"/>
                    <a:pt x="1567" y="3148"/>
                    <a:pt x="1577" y="3148"/>
                  </a:cubicBezTo>
                  <a:cubicBezTo>
                    <a:pt x="1593" y="3148"/>
                    <a:pt x="1608" y="3139"/>
                    <a:pt x="1608" y="3116"/>
                  </a:cubicBezTo>
                  <a:lnTo>
                    <a:pt x="1668" y="2742"/>
                  </a:lnTo>
                  <a:cubicBezTo>
                    <a:pt x="1668" y="2705"/>
                    <a:pt x="1644" y="2657"/>
                    <a:pt x="1620" y="2621"/>
                  </a:cubicBezTo>
                  <a:lnTo>
                    <a:pt x="1318" y="2331"/>
                  </a:lnTo>
                  <a:cubicBezTo>
                    <a:pt x="1291" y="2304"/>
                    <a:pt x="1263" y="2290"/>
                    <a:pt x="1236" y="2290"/>
                  </a:cubicBezTo>
                  <a:cubicBezTo>
                    <a:pt x="1227" y="2290"/>
                    <a:pt x="1218" y="2291"/>
                    <a:pt x="1209" y="2294"/>
                  </a:cubicBezTo>
                  <a:lnTo>
                    <a:pt x="1076" y="2355"/>
                  </a:lnTo>
                  <a:cubicBezTo>
                    <a:pt x="883" y="2137"/>
                    <a:pt x="726" y="1896"/>
                    <a:pt x="605" y="1642"/>
                  </a:cubicBezTo>
                  <a:cubicBezTo>
                    <a:pt x="484" y="1400"/>
                    <a:pt x="387" y="1134"/>
                    <a:pt x="339" y="868"/>
                  </a:cubicBezTo>
                  <a:lnTo>
                    <a:pt x="472" y="832"/>
                  </a:lnTo>
                  <a:cubicBezTo>
                    <a:pt x="508" y="820"/>
                    <a:pt x="520" y="784"/>
                    <a:pt x="520" y="735"/>
                  </a:cubicBezTo>
                  <a:lnTo>
                    <a:pt x="484" y="348"/>
                  </a:lnTo>
                  <a:cubicBezTo>
                    <a:pt x="484" y="300"/>
                    <a:pt x="460" y="264"/>
                    <a:pt x="423" y="240"/>
                  </a:cubicBezTo>
                  <a:lnTo>
                    <a:pt x="61" y="10"/>
                  </a:lnTo>
                  <a:cubicBezTo>
                    <a:pt x="54" y="3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91;p60">
              <a:extLst>
                <a:ext uri="{FF2B5EF4-FFF2-40B4-BE49-F238E27FC236}">
                  <a16:creationId xmlns:a16="http://schemas.microsoft.com/office/drawing/2014/main" id="{2D3C1361-C545-41FC-92E1-791050D1AEE9}"/>
                </a:ext>
              </a:extLst>
            </p:cNvPr>
            <p:cNvSpPr/>
            <p:nvPr/>
          </p:nvSpPr>
          <p:spPr>
            <a:xfrm>
              <a:off x="2349115" y="3345539"/>
              <a:ext cx="157126" cy="82064"/>
            </a:xfrm>
            <a:custGeom>
              <a:avLst/>
              <a:gdLst/>
              <a:ahLst/>
              <a:cxnLst/>
              <a:rect l="l" t="t" r="r" b="b"/>
              <a:pathLst>
                <a:path w="2491" h="1301" extrusionOk="0">
                  <a:moveTo>
                    <a:pt x="1254" y="1"/>
                  </a:moveTo>
                  <a:cubicBezTo>
                    <a:pt x="969" y="1"/>
                    <a:pt x="683" y="70"/>
                    <a:pt x="423" y="210"/>
                  </a:cubicBezTo>
                  <a:cubicBezTo>
                    <a:pt x="0" y="476"/>
                    <a:pt x="25" y="887"/>
                    <a:pt x="472" y="1128"/>
                  </a:cubicBezTo>
                  <a:cubicBezTo>
                    <a:pt x="713" y="1243"/>
                    <a:pt x="974" y="1301"/>
                    <a:pt x="1235" y="1301"/>
                  </a:cubicBezTo>
                  <a:cubicBezTo>
                    <a:pt x="1522" y="1301"/>
                    <a:pt x="1808" y="1231"/>
                    <a:pt x="2067" y="1092"/>
                  </a:cubicBezTo>
                  <a:cubicBezTo>
                    <a:pt x="2490" y="826"/>
                    <a:pt x="2466" y="427"/>
                    <a:pt x="2007" y="173"/>
                  </a:cubicBezTo>
                  <a:cubicBezTo>
                    <a:pt x="1771" y="58"/>
                    <a:pt x="1513" y="1"/>
                    <a:pt x="1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192;p60">
              <a:extLst>
                <a:ext uri="{FF2B5EF4-FFF2-40B4-BE49-F238E27FC236}">
                  <a16:creationId xmlns:a16="http://schemas.microsoft.com/office/drawing/2014/main" id="{066A825B-21EC-437D-A9FB-357773690832}"/>
                </a:ext>
              </a:extLst>
            </p:cNvPr>
            <p:cNvSpPr/>
            <p:nvPr/>
          </p:nvSpPr>
          <p:spPr>
            <a:xfrm>
              <a:off x="2372769" y="3360236"/>
              <a:ext cx="102942" cy="54310"/>
            </a:xfrm>
            <a:custGeom>
              <a:avLst/>
              <a:gdLst/>
              <a:ahLst/>
              <a:cxnLst/>
              <a:rect l="l" t="t" r="r" b="b"/>
              <a:pathLst>
                <a:path w="1632" h="861" extrusionOk="0">
                  <a:moveTo>
                    <a:pt x="411" y="1"/>
                  </a:moveTo>
                  <a:cubicBezTo>
                    <a:pt x="375" y="13"/>
                    <a:pt x="338" y="25"/>
                    <a:pt x="302" y="49"/>
                  </a:cubicBezTo>
                  <a:cubicBezTo>
                    <a:pt x="0" y="243"/>
                    <a:pt x="24" y="545"/>
                    <a:pt x="363" y="726"/>
                  </a:cubicBezTo>
                  <a:cubicBezTo>
                    <a:pt x="547" y="815"/>
                    <a:pt x="746" y="861"/>
                    <a:pt x="945" y="861"/>
                  </a:cubicBezTo>
                  <a:cubicBezTo>
                    <a:pt x="1151" y="861"/>
                    <a:pt x="1357" y="812"/>
                    <a:pt x="1547" y="714"/>
                  </a:cubicBezTo>
                  <a:cubicBezTo>
                    <a:pt x="1571" y="690"/>
                    <a:pt x="1608" y="678"/>
                    <a:pt x="1632" y="654"/>
                  </a:cubicBezTo>
                  <a:cubicBezTo>
                    <a:pt x="1475" y="508"/>
                    <a:pt x="1305" y="388"/>
                    <a:pt x="1112" y="291"/>
                  </a:cubicBezTo>
                  <a:cubicBezTo>
                    <a:pt x="882" y="170"/>
                    <a:pt x="653" y="73"/>
                    <a:pt x="411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193;p60">
              <a:extLst>
                <a:ext uri="{FF2B5EF4-FFF2-40B4-BE49-F238E27FC236}">
                  <a16:creationId xmlns:a16="http://schemas.microsoft.com/office/drawing/2014/main" id="{B755D108-81EB-4C22-9BE5-E63D37BFFB21}"/>
                </a:ext>
              </a:extLst>
            </p:cNvPr>
            <p:cNvSpPr/>
            <p:nvPr/>
          </p:nvSpPr>
          <p:spPr>
            <a:xfrm>
              <a:off x="2377311" y="3380863"/>
              <a:ext cx="65664" cy="34062"/>
            </a:xfrm>
            <a:custGeom>
              <a:avLst/>
              <a:gdLst/>
              <a:ahLst/>
              <a:cxnLst/>
              <a:rect l="l" t="t" r="r" b="b"/>
              <a:pathLst>
                <a:path w="1041" h="540" extrusionOk="0">
                  <a:moveTo>
                    <a:pt x="25" y="0"/>
                  </a:moveTo>
                  <a:lnTo>
                    <a:pt x="25" y="0"/>
                  </a:lnTo>
                  <a:cubicBezTo>
                    <a:pt x="1" y="145"/>
                    <a:pt x="97" y="290"/>
                    <a:pt x="291" y="399"/>
                  </a:cubicBezTo>
                  <a:cubicBezTo>
                    <a:pt x="476" y="497"/>
                    <a:pt x="685" y="539"/>
                    <a:pt x="892" y="539"/>
                  </a:cubicBezTo>
                  <a:cubicBezTo>
                    <a:pt x="942" y="539"/>
                    <a:pt x="991" y="537"/>
                    <a:pt x="1040" y="532"/>
                  </a:cubicBezTo>
                  <a:cubicBezTo>
                    <a:pt x="968" y="375"/>
                    <a:pt x="847" y="254"/>
                    <a:pt x="702" y="181"/>
                  </a:cubicBezTo>
                  <a:cubicBezTo>
                    <a:pt x="484" y="73"/>
                    <a:pt x="254" y="12"/>
                    <a:pt x="25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94;p60">
              <a:extLst>
                <a:ext uri="{FF2B5EF4-FFF2-40B4-BE49-F238E27FC236}">
                  <a16:creationId xmlns:a16="http://schemas.microsoft.com/office/drawing/2014/main" id="{5F66BDD2-872B-4885-80A1-7C6A7E422337}"/>
                </a:ext>
              </a:extLst>
            </p:cNvPr>
            <p:cNvSpPr/>
            <p:nvPr/>
          </p:nvSpPr>
          <p:spPr>
            <a:xfrm>
              <a:off x="2464987" y="3377961"/>
              <a:ext cx="25231" cy="16463"/>
            </a:xfrm>
            <a:custGeom>
              <a:avLst/>
              <a:gdLst/>
              <a:ahLst/>
              <a:cxnLst/>
              <a:rect l="l" t="t" r="r" b="b"/>
              <a:pathLst>
                <a:path w="400" h="261" extrusionOk="0">
                  <a:moveTo>
                    <a:pt x="31" y="1"/>
                  </a:moveTo>
                  <a:cubicBezTo>
                    <a:pt x="25" y="1"/>
                    <a:pt x="19" y="4"/>
                    <a:pt x="13" y="10"/>
                  </a:cubicBezTo>
                  <a:cubicBezTo>
                    <a:pt x="1" y="10"/>
                    <a:pt x="1" y="22"/>
                    <a:pt x="13" y="34"/>
                  </a:cubicBezTo>
                  <a:lnTo>
                    <a:pt x="254" y="252"/>
                  </a:lnTo>
                  <a:cubicBezTo>
                    <a:pt x="260" y="258"/>
                    <a:pt x="266" y="261"/>
                    <a:pt x="272" y="261"/>
                  </a:cubicBezTo>
                  <a:cubicBezTo>
                    <a:pt x="279" y="261"/>
                    <a:pt x="285" y="258"/>
                    <a:pt x="291" y="252"/>
                  </a:cubicBezTo>
                  <a:cubicBezTo>
                    <a:pt x="303" y="252"/>
                    <a:pt x="315" y="240"/>
                    <a:pt x="303" y="227"/>
                  </a:cubicBezTo>
                  <a:lnTo>
                    <a:pt x="121" y="70"/>
                  </a:lnTo>
                  <a:lnTo>
                    <a:pt x="121" y="70"/>
                  </a:lnTo>
                  <a:lnTo>
                    <a:pt x="339" y="119"/>
                  </a:lnTo>
                  <a:cubicBezTo>
                    <a:pt x="351" y="119"/>
                    <a:pt x="375" y="119"/>
                    <a:pt x="387" y="107"/>
                  </a:cubicBezTo>
                  <a:cubicBezTo>
                    <a:pt x="399" y="95"/>
                    <a:pt x="387" y="82"/>
                    <a:pt x="363" y="82"/>
                  </a:cubicBezTo>
                  <a:lnTo>
                    <a:pt x="49" y="10"/>
                  </a:lnTo>
                  <a:cubicBezTo>
                    <a:pt x="43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195;p60">
              <a:extLst>
                <a:ext uri="{FF2B5EF4-FFF2-40B4-BE49-F238E27FC236}">
                  <a16:creationId xmlns:a16="http://schemas.microsoft.com/office/drawing/2014/main" id="{4A09E824-04EE-4C77-A88E-22B4AB0DF799}"/>
                </a:ext>
              </a:extLst>
            </p:cNvPr>
            <p:cNvSpPr/>
            <p:nvPr/>
          </p:nvSpPr>
          <p:spPr>
            <a:xfrm>
              <a:off x="2410868" y="3351090"/>
              <a:ext cx="29016" cy="13814"/>
            </a:xfrm>
            <a:custGeom>
              <a:avLst/>
              <a:gdLst/>
              <a:ahLst/>
              <a:cxnLst/>
              <a:rect l="l" t="t" r="r" b="b"/>
              <a:pathLst>
                <a:path w="460" h="219" extrusionOk="0">
                  <a:moveTo>
                    <a:pt x="266" y="1"/>
                  </a:moveTo>
                  <a:cubicBezTo>
                    <a:pt x="242" y="13"/>
                    <a:pt x="230" y="25"/>
                    <a:pt x="242" y="37"/>
                  </a:cubicBezTo>
                  <a:lnTo>
                    <a:pt x="339" y="158"/>
                  </a:lnTo>
                  <a:lnTo>
                    <a:pt x="339" y="158"/>
                  </a:lnTo>
                  <a:lnTo>
                    <a:pt x="49" y="61"/>
                  </a:lnTo>
                  <a:cubicBezTo>
                    <a:pt x="45" y="58"/>
                    <a:pt x="42" y="56"/>
                    <a:pt x="38" y="56"/>
                  </a:cubicBezTo>
                  <a:cubicBezTo>
                    <a:pt x="29" y="56"/>
                    <a:pt x="17" y="65"/>
                    <a:pt x="0" y="73"/>
                  </a:cubicBezTo>
                  <a:cubicBezTo>
                    <a:pt x="0" y="73"/>
                    <a:pt x="0" y="97"/>
                    <a:pt x="12" y="97"/>
                  </a:cubicBezTo>
                  <a:lnTo>
                    <a:pt x="37" y="97"/>
                  </a:lnTo>
                  <a:lnTo>
                    <a:pt x="423" y="218"/>
                  </a:lnTo>
                  <a:lnTo>
                    <a:pt x="460" y="218"/>
                  </a:lnTo>
                  <a:lnTo>
                    <a:pt x="460" y="194"/>
                  </a:lnTo>
                  <a:lnTo>
                    <a:pt x="303" y="13"/>
                  </a:lnTo>
                  <a:cubicBezTo>
                    <a:pt x="290" y="1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196;p60">
              <a:extLst>
                <a:ext uri="{FF2B5EF4-FFF2-40B4-BE49-F238E27FC236}">
                  <a16:creationId xmlns:a16="http://schemas.microsoft.com/office/drawing/2014/main" id="{B872CDF8-8E7F-43B8-BBAA-DD4BAC0437A2}"/>
                </a:ext>
              </a:extLst>
            </p:cNvPr>
            <p:cNvSpPr/>
            <p:nvPr/>
          </p:nvSpPr>
          <p:spPr>
            <a:xfrm>
              <a:off x="1685801" y="2720383"/>
              <a:ext cx="156369" cy="82884"/>
            </a:xfrm>
            <a:custGeom>
              <a:avLst/>
              <a:gdLst/>
              <a:ahLst/>
              <a:cxnLst/>
              <a:rect l="l" t="t" r="r" b="b"/>
              <a:pathLst>
                <a:path w="2479" h="1314" extrusionOk="0">
                  <a:moveTo>
                    <a:pt x="1126" y="0"/>
                  </a:moveTo>
                  <a:cubicBezTo>
                    <a:pt x="905" y="0"/>
                    <a:pt x="683" y="42"/>
                    <a:pt x="472" y="125"/>
                  </a:cubicBezTo>
                  <a:cubicBezTo>
                    <a:pt x="25" y="342"/>
                    <a:pt x="1" y="753"/>
                    <a:pt x="436" y="1043"/>
                  </a:cubicBezTo>
                  <a:cubicBezTo>
                    <a:pt x="717" y="1223"/>
                    <a:pt x="1036" y="1313"/>
                    <a:pt x="1358" y="1313"/>
                  </a:cubicBezTo>
                  <a:cubicBezTo>
                    <a:pt x="1577" y="1313"/>
                    <a:pt x="1797" y="1272"/>
                    <a:pt x="2007" y="1188"/>
                  </a:cubicBezTo>
                  <a:cubicBezTo>
                    <a:pt x="2467" y="971"/>
                    <a:pt x="2479" y="560"/>
                    <a:pt x="2056" y="270"/>
                  </a:cubicBezTo>
                  <a:cubicBezTo>
                    <a:pt x="1775" y="90"/>
                    <a:pt x="1452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97;p60">
              <a:extLst>
                <a:ext uri="{FF2B5EF4-FFF2-40B4-BE49-F238E27FC236}">
                  <a16:creationId xmlns:a16="http://schemas.microsoft.com/office/drawing/2014/main" id="{3EC675D7-2C88-4E43-91DB-132F621560DA}"/>
                </a:ext>
              </a:extLst>
            </p:cNvPr>
            <p:cNvSpPr/>
            <p:nvPr/>
          </p:nvSpPr>
          <p:spPr>
            <a:xfrm>
              <a:off x="1710212" y="2732052"/>
              <a:ext cx="100735" cy="58473"/>
            </a:xfrm>
            <a:custGeom>
              <a:avLst/>
              <a:gdLst/>
              <a:ahLst/>
              <a:cxnLst/>
              <a:rect l="l" t="t" r="r" b="b"/>
              <a:pathLst>
                <a:path w="1597" h="927" extrusionOk="0">
                  <a:moveTo>
                    <a:pt x="448" y="0"/>
                  </a:moveTo>
                  <a:cubicBezTo>
                    <a:pt x="412" y="12"/>
                    <a:pt x="375" y="24"/>
                    <a:pt x="339" y="37"/>
                  </a:cubicBezTo>
                  <a:cubicBezTo>
                    <a:pt x="13" y="194"/>
                    <a:pt x="1" y="508"/>
                    <a:pt x="327" y="725"/>
                  </a:cubicBezTo>
                  <a:cubicBezTo>
                    <a:pt x="539" y="857"/>
                    <a:pt x="781" y="927"/>
                    <a:pt x="1025" y="927"/>
                  </a:cubicBezTo>
                  <a:cubicBezTo>
                    <a:pt x="1185" y="927"/>
                    <a:pt x="1346" y="897"/>
                    <a:pt x="1499" y="834"/>
                  </a:cubicBezTo>
                  <a:cubicBezTo>
                    <a:pt x="1536" y="822"/>
                    <a:pt x="1560" y="810"/>
                    <a:pt x="1596" y="786"/>
                  </a:cubicBezTo>
                  <a:cubicBezTo>
                    <a:pt x="1451" y="629"/>
                    <a:pt x="1294" y="484"/>
                    <a:pt x="1113" y="363"/>
                  </a:cubicBezTo>
                  <a:cubicBezTo>
                    <a:pt x="907" y="218"/>
                    <a:pt x="677" y="97"/>
                    <a:pt x="448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98;p60">
              <a:extLst>
                <a:ext uri="{FF2B5EF4-FFF2-40B4-BE49-F238E27FC236}">
                  <a16:creationId xmlns:a16="http://schemas.microsoft.com/office/drawing/2014/main" id="{67730C7D-5A1F-45D4-9F03-CFDA3358C0C8}"/>
                </a:ext>
              </a:extLst>
            </p:cNvPr>
            <p:cNvSpPr/>
            <p:nvPr/>
          </p:nvSpPr>
          <p:spPr>
            <a:xfrm>
              <a:off x="1714059" y="2751101"/>
              <a:ext cx="62573" cy="39676"/>
            </a:xfrm>
            <a:custGeom>
              <a:avLst/>
              <a:gdLst/>
              <a:ahLst/>
              <a:cxnLst/>
              <a:rect l="l" t="t" r="r" b="b"/>
              <a:pathLst>
                <a:path w="992" h="629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33"/>
                    <a:pt x="73" y="303"/>
                    <a:pt x="266" y="423"/>
                  </a:cubicBezTo>
                  <a:cubicBezTo>
                    <a:pt x="483" y="556"/>
                    <a:pt x="737" y="629"/>
                    <a:pt x="991" y="629"/>
                  </a:cubicBezTo>
                  <a:cubicBezTo>
                    <a:pt x="943" y="472"/>
                    <a:pt x="834" y="327"/>
                    <a:pt x="689" y="242"/>
                  </a:cubicBezTo>
                  <a:cubicBezTo>
                    <a:pt x="496" y="121"/>
                    <a:pt x="266" y="37"/>
                    <a:pt x="36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99;p60">
              <a:extLst>
                <a:ext uri="{FF2B5EF4-FFF2-40B4-BE49-F238E27FC236}">
                  <a16:creationId xmlns:a16="http://schemas.microsoft.com/office/drawing/2014/main" id="{5C095F0E-48FF-4999-A3FF-5E706DF63C06}"/>
                </a:ext>
              </a:extLst>
            </p:cNvPr>
            <p:cNvSpPr/>
            <p:nvPr/>
          </p:nvSpPr>
          <p:spPr>
            <a:xfrm>
              <a:off x="1802493" y="2757977"/>
              <a:ext cx="23654" cy="16842"/>
            </a:xfrm>
            <a:custGeom>
              <a:avLst/>
              <a:gdLst/>
              <a:ahLst/>
              <a:cxnLst/>
              <a:rect l="l" t="t" r="r" b="b"/>
              <a:pathLst>
                <a:path w="375" h="267" extrusionOk="0">
                  <a:moveTo>
                    <a:pt x="0" y="0"/>
                  </a:moveTo>
                  <a:cubicBezTo>
                    <a:pt x="0" y="12"/>
                    <a:pt x="0" y="24"/>
                    <a:pt x="0" y="24"/>
                  </a:cubicBezTo>
                  <a:lnTo>
                    <a:pt x="218" y="266"/>
                  </a:lnTo>
                  <a:lnTo>
                    <a:pt x="254" y="266"/>
                  </a:lnTo>
                  <a:cubicBezTo>
                    <a:pt x="266" y="266"/>
                    <a:pt x="278" y="254"/>
                    <a:pt x="266" y="242"/>
                  </a:cubicBezTo>
                  <a:lnTo>
                    <a:pt x="109" y="61"/>
                  </a:lnTo>
                  <a:lnTo>
                    <a:pt x="314" y="133"/>
                  </a:lnTo>
                  <a:cubicBezTo>
                    <a:pt x="320" y="139"/>
                    <a:pt x="329" y="142"/>
                    <a:pt x="339" y="142"/>
                  </a:cubicBezTo>
                  <a:cubicBezTo>
                    <a:pt x="348" y="142"/>
                    <a:pt x="357" y="139"/>
                    <a:pt x="363" y="133"/>
                  </a:cubicBezTo>
                  <a:cubicBezTo>
                    <a:pt x="375" y="121"/>
                    <a:pt x="363" y="109"/>
                    <a:pt x="351" y="10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200;p60">
              <a:extLst>
                <a:ext uri="{FF2B5EF4-FFF2-40B4-BE49-F238E27FC236}">
                  <a16:creationId xmlns:a16="http://schemas.microsoft.com/office/drawing/2014/main" id="{7F5096C5-A8F6-4BB1-B089-FEDB198AB35A}"/>
                </a:ext>
              </a:extLst>
            </p:cNvPr>
            <p:cNvSpPr/>
            <p:nvPr/>
          </p:nvSpPr>
          <p:spPr>
            <a:xfrm>
              <a:off x="1751401" y="2726375"/>
              <a:ext cx="27502" cy="14886"/>
            </a:xfrm>
            <a:custGeom>
              <a:avLst/>
              <a:gdLst/>
              <a:ahLst/>
              <a:cxnLst/>
              <a:rect l="l" t="t" r="r" b="b"/>
              <a:pathLst>
                <a:path w="436" h="236" extrusionOk="0">
                  <a:moveTo>
                    <a:pt x="279" y="1"/>
                  </a:moveTo>
                  <a:cubicBezTo>
                    <a:pt x="274" y="1"/>
                    <a:pt x="270" y="2"/>
                    <a:pt x="266" y="6"/>
                  </a:cubicBezTo>
                  <a:cubicBezTo>
                    <a:pt x="254" y="6"/>
                    <a:pt x="254" y="18"/>
                    <a:pt x="254" y="30"/>
                  </a:cubicBezTo>
                  <a:lnTo>
                    <a:pt x="339" y="163"/>
                  </a:lnTo>
                  <a:lnTo>
                    <a:pt x="339" y="163"/>
                  </a:lnTo>
                  <a:lnTo>
                    <a:pt x="61" y="30"/>
                  </a:lnTo>
                  <a:lnTo>
                    <a:pt x="12" y="30"/>
                  </a:lnTo>
                  <a:cubicBezTo>
                    <a:pt x="0" y="42"/>
                    <a:pt x="0" y="54"/>
                    <a:pt x="12" y="54"/>
                  </a:cubicBezTo>
                  <a:lnTo>
                    <a:pt x="24" y="66"/>
                  </a:lnTo>
                  <a:lnTo>
                    <a:pt x="387" y="235"/>
                  </a:lnTo>
                  <a:lnTo>
                    <a:pt x="435" y="235"/>
                  </a:lnTo>
                  <a:cubicBezTo>
                    <a:pt x="435" y="223"/>
                    <a:pt x="435" y="211"/>
                    <a:pt x="435" y="211"/>
                  </a:cubicBezTo>
                  <a:lnTo>
                    <a:pt x="315" y="18"/>
                  </a:lnTo>
                  <a:cubicBezTo>
                    <a:pt x="306" y="9"/>
                    <a:pt x="291" y="1"/>
                    <a:pt x="279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201;p60">
              <a:extLst>
                <a:ext uri="{FF2B5EF4-FFF2-40B4-BE49-F238E27FC236}">
                  <a16:creationId xmlns:a16="http://schemas.microsoft.com/office/drawing/2014/main" id="{2BD4AFB2-62AB-411E-B601-754504B4A909}"/>
                </a:ext>
              </a:extLst>
            </p:cNvPr>
            <p:cNvSpPr/>
            <p:nvPr/>
          </p:nvSpPr>
          <p:spPr>
            <a:xfrm>
              <a:off x="1767422" y="3273064"/>
              <a:ext cx="157063" cy="81433"/>
            </a:xfrm>
            <a:custGeom>
              <a:avLst/>
              <a:gdLst/>
              <a:ahLst/>
              <a:cxnLst/>
              <a:rect l="l" t="t" r="r" b="b"/>
              <a:pathLst>
                <a:path w="2490" h="1291" extrusionOk="0">
                  <a:moveTo>
                    <a:pt x="1245" y="0"/>
                  </a:moveTo>
                  <a:cubicBezTo>
                    <a:pt x="963" y="0"/>
                    <a:pt x="680" y="67"/>
                    <a:pt x="423" y="198"/>
                  </a:cubicBezTo>
                  <a:cubicBezTo>
                    <a:pt x="0" y="464"/>
                    <a:pt x="24" y="875"/>
                    <a:pt x="471" y="1117"/>
                  </a:cubicBezTo>
                  <a:cubicBezTo>
                    <a:pt x="716" y="1233"/>
                    <a:pt x="980" y="1291"/>
                    <a:pt x="1244" y="1291"/>
                  </a:cubicBezTo>
                  <a:cubicBezTo>
                    <a:pt x="1527" y="1291"/>
                    <a:pt x="1810" y="1224"/>
                    <a:pt x="2067" y="1093"/>
                  </a:cubicBezTo>
                  <a:cubicBezTo>
                    <a:pt x="2490" y="827"/>
                    <a:pt x="2466" y="416"/>
                    <a:pt x="2007" y="174"/>
                  </a:cubicBezTo>
                  <a:cubicBezTo>
                    <a:pt x="1768" y="58"/>
                    <a:pt x="1507" y="0"/>
                    <a:pt x="1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202;p60">
              <a:extLst>
                <a:ext uri="{FF2B5EF4-FFF2-40B4-BE49-F238E27FC236}">
                  <a16:creationId xmlns:a16="http://schemas.microsoft.com/office/drawing/2014/main" id="{9BA097FD-33C3-4B9D-A415-B5E1C28564F7}"/>
                </a:ext>
              </a:extLst>
            </p:cNvPr>
            <p:cNvSpPr/>
            <p:nvPr/>
          </p:nvSpPr>
          <p:spPr>
            <a:xfrm>
              <a:off x="1791770" y="3287067"/>
              <a:ext cx="102249" cy="55067"/>
            </a:xfrm>
            <a:custGeom>
              <a:avLst/>
              <a:gdLst/>
              <a:ahLst/>
              <a:cxnLst/>
              <a:rect l="l" t="t" r="r" b="b"/>
              <a:pathLst>
                <a:path w="1621" h="873" extrusionOk="0">
                  <a:moveTo>
                    <a:pt x="400" y="0"/>
                  </a:moveTo>
                  <a:cubicBezTo>
                    <a:pt x="363" y="13"/>
                    <a:pt x="327" y="37"/>
                    <a:pt x="303" y="61"/>
                  </a:cubicBezTo>
                  <a:cubicBezTo>
                    <a:pt x="1" y="242"/>
                    <a:pt x="13" y="544"/>
                    <a:pt x="351" y="738"/>
                  </a:cubicBezTo>
                  <a:cubicBezTo>
                    <a:pt x="536" y="827"/>
                    <a:pt x="735" y="872"/>
                    <a:pt x="934" y="872"/>
                  </a:cubicBezTo>
                  <a:cubicBezTo>
                    <a:pt x="1140" y="872"/>
                    <a:pt x="1346" y="824"/>
                    <a:pt x="1536" y="726"/>
                  </a:cubicBezTo>
                  <a:cubicBezTo>
                    <a:pt x="1560" y="702"/>
                    <a:pt x="1596" y="677"/>
                    <a:pt x="1621" y="653"/>
                  </a:cubicBezTo>
                  <a:cubicBezTo>
                    <a:pt x="1463" y="508"/>
                    <a:pt x="1282" y="387"/>
                    <a:pt x="1101" y="291"/>
                  </a:cubicBezTo>
                  <a:cubicBezTo>
                    <a:pt x="871" y="170"/>
                    <a:pt x="641" y="73"/>
                    <a:pt x="400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203;p60">
              <a:extLst>
                <a:ext uri="{FF2B5EF4-FFF2-40B4-BE49-F238E27FC236}">
                  <a16:creationId xmlns:a16="http://schemas.microsoft.com/office/drawing/2014/main" id="{FA82521C-3085-495F-A2A2-14698BD712F9}"/>
                </a:ext>
              </a:extLst>
            </p:cNvPr>
            <p:cNvSpPr/>
            <p:nvPr/>
          </p:nvSpPr>
          <p:spPr>
            <a:xfrm>
              <a:off x="1795617" y="3308387"/>
              <a:ext cx="65601" cy="33620"/>
            </a:xfrm>
            <a:custGeom>
              <a:avLst/>
              <a:gdLst/>
              <a:ahLst/>
              <a:cxnLst/>
              <a:rect l="l" t="t" r="r" b="b"/>
              <a:pathLst>
                <a:path w="1040" h="533" extrusionOk="0">
                  <a:moveTo>
                    <a:pt x="24" y="1"/>
                  </a:moveTo>
                  <a:cubicBezTo>
                    <a:pt x="0" y="146"/>
                    <a:pt x="97" y="291"/>
                    <a:pt x="290" y="400"/>
                  </a:cubicBezTo>
                  <a:cubicBezTo>
                    <a:pt x="469" y="485"/>
                    <a:pt x="670" y="533"/>
                    <a:pt x="870" y="533"/>
                  </a:cubicBezTo>
                  <a:cubicBezTo>
                    <a:pt x="927" y="533"/>
                    <a:pt x="984" y="529"/>
                    <a:pt x="1040" y="521"/>
                  </a:cubicBezTo>
                  <a:cubicBezTo>
                    <a:pt x="967" y="364"/>
                    <a:pt x="846" y="243"/>
                    <a:pt x="701" y="170"/>
                  </a:cubicBezTo>
                  <a:cubicBezTo>
                    <a:pt x="484" y="73"/>
                    <a:pt x="254" y="13"/>
                    <a:pt x="24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204;p60">
              <a:extLst>
                <a:ext uri="{FF2B5EF4-FFF2-40B4-BE49-F238E27FC236}">
                  <a16:creationId xmlns:a16="http://schemas.microsoft.com/office/drawing/2014/main" id="{F130B40A-8690-43AC-B284-A0D015ED13E6}"/>
                </a:ext>
              </a:extLst>
            </p:cNvPr>
            <p:cNvSpPr/>
            <p:nvPr/>
          </p:nvSpPr>
          <p:spPr>
            <a:xfrm>
              <a:off x="1883294" y="3305549"/>
              <a:ext cx="25231" cy="16211"/>
            </a:xfrm>
            <a:custGeom>
              <a:avLst/>
              <a:gdLst/>
              <a:ahLst/>
              <a:cxnLst/>
              <a:rect l="l" t="t" r="r" b="b"/>
              <a:pathLst>
                <a:path w="400" h="257" extrusionOk="0">
                  <a:moveTo>
                    <a:pt x="31" y="1"/>
                  </a:moveTo>
                  <a:cubicBezTo>
                    <a:pt x="24" y="1"/>
                    <a:pt x="18" y="4"/>
                    <a:pt x="12" y="10"/>
                  </a:cubicBezTo>
                  <a:cubicBezTo>
                    <a:pt x="0" y="10"/>
                    <a:pt x="0" y="34"/>
                    <a:pt x="12" y="34"/>
                  </a:cubicBezTo>
                  <a:lnTo>
                    <a:pt x="254" y="239"/>
                  </a:lnTo>
                  <a:cubicBezTo>
                    <a:pt x="263" y="248"/>
                    <a:pt x="271" y="256"/>
                    <a:pt x="284" y="256"/>
                  </a:cubicBezTo>
                  <a:cubicBezTo>
                    <a:pt x="289" y="256"/>
                    <a:pt x="295" y="255"/>
                    <a:pt x="302" y="251"/>
                  </a:cubicBezTo>
                  <a:cubicBezTo>
                    <a:pt x="302" y="251"/>
                    <a:pt x="315" y="239"/>
                    <a:pt x="302" y="227"/>
                  </a:cubicBezTo>
                  <a:lnTo>
                    <a:pt x="133" y="70"/>
                  </a:lnTo>
                  <a:lnTo>
                    <a:pt x="339" y="118"/>
                  </a:lnTo>
                  <a:cubicBezTo>
                    <a:pt x="363" y="118"/>
                    <a:pt x="375" y="118"/>
                    <a:pt x="387" y="106"/>
                  </a:cubicBezTo>
                  <a:cubicBezTo>
                    <a:pt x="399" y="94"/>
                    <a:pt x="387" y="82"/>
                    <a:pt x="363" y="82"/>
                  </a:cubicBezTo>
                  <a:lnTo>
                    <a:pt x="49" y="10"/>
                  </a:lnTo>
                  <a:cubicBezTo>
                    <a:pt x="43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205;p60">
              <a:extLst>
                <a:ext uri="{FF2B5EF4-FFF2-40B4-BE49-F238E27FC236}">
                  <a16:creationId xmlns:a16="http://schemas.microsoft.com/office/drawing/2014/main" id="{D4154D0D-03B6-452D-B055-49F758F2EFEF}"/>
                </a:ext>
              </a:extLst>
            </p:cNvPr>
            <p:cNvSpPr/>
            <p:nvPr/>
          </p:nvSpPr>
          <p:spPr>
            <a:xfrm>
              <a:off x="1829174" y="3278362"/>
              <a:ext cx="29773" cy="13940"/>
            </a:xfrm>
            <a:custGeom>
              <a:avLst/>
              <a:gdLst/>
              <a:ahLst/>
              <a:cxnLst/>
              <a:rect l="l" t="t" r="r" b="b"/>
              <a:pathLst>
                <a:path w="472" h="221" extrusionOk="0">
                  <a:moveTo>
                    <a:pt x="279" y="1"/>
                  </a:moveTo>
                  <a:cubicBezTo>
                    <a:pt x="274" y="1"/>
                    <a:pt x="270" y="2"/>
                    <a:pt x="266" y="6"/>
                  </a:cubicBezTo>
                  <a:cubicBezTo>
                    <a:pt x="254" y="6"/>
                    <a:pt x="242" y="18"/>
                    <a:pt x="254" y="30"/>
                  </a:cubicBezTo>
                  <a:lnTo>
                    <a:pt x="351" y="151"/>
                  </a:lnTo>
                  <a:lnTo>
                    <a:pt x="351" y="151"/>
                  </a:lnTo>
                  <a:lnTo>
                    <a:pt x="61" y="54"/>
                  </a:lnTo>
                  <a:lnTo>
                    <a:pt x="12" y="54"/>
                  </a:lnTo>
                  <a:cubicBezTo>
                    <a:pt x="0" y="66"/>
                    <a:pt x="0" y="78"/>
                    <a:pt x="12" y="90"/>
                  </a:cubicBezTo>
                  <a:lnTo>
                    <a:pt x="36" y="90"/>
                  </a:lnTo>
                  <a:lnTo>
                    <a:pt x="411" y="211"/>
                  </a:lnTo>
                  <a:cubicBezTo>
                    <a:pt x="417" y="217"/>
                    <a:pt x="426" y="220"/>
                    <a:pt x="435" y="220"/>
                  </a:cubicBezTo>
                  <a:cubicBezTo>
                    <a:pt x="444" y="220"/>
                    <a:pt x="453" y="217"/>
                    <a:pt x="459" y="211"/>
                  </a:cubicBezTo>
                  <a:cubicBezTo>
                    <a:pt x="459" y="211"/>
                    <a:pt x="472" y="187"/>
                    <a:pt x="459" y="187"/>
                  </a:cubicBezTo>
                  <a:lnTo>
                    <a:pt x="314" y="18"/>
                  </a:lnTo>
                  <a:cubicBezTo>
                    <a:pt x="306" y="9"/>
                    <a:pt x="291" y="1"/>
                    <a:pt x="279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206;p60">
              <a:extLst>
                <a:ext uri="{FF2B5EF4-FFF2-40B4-BE49-F238E27FC236}">
                  <a16:creationId xmlns:a16="http://schemas.microsoft.com/office/drawing/2014/main" id="{34465BB3-3CBA-4844-8333-77D8980CEEE7}"/>
                </a:ext>
              </a:extLst>
            </p:cNvPr>
            <p:cNvSpPr/>
            <p:nvPr/>
          </p:nvSpPr>
          <p:spPr>
            <a:xfrm>
              <a:off x="1326705" y="2649674"/>
              <a:ext cx="195288" cy="98842"/>
            </a:xfrm>
            <a:custGeom>
              <a:avLst/>
              <a:gdLst/>
              <a:ahLst/>
              <a:cxnLst/>
              <a:rect l="l" t="t" r="r" b="b"/>
              <a:pathLst>
                <a:path w="3096" h="1567" extrusionOk="0">
                  <a:moveTo>
                    <a:pt x="1506" y="1"/>
                  </a:moveTo>
                  <a:cubicBezTo>
                    <a:pt x="1222" y="1"/>
                    <a:pt x="940" y="51"/>
                    <a:pt x="702" y="158"/>
                  </a:cubicBezTo>
                  <a:cubicBezTo>
                    <a:pt x="98" y="412"/>
                    <a:pt x="1" y="907"/>
                    <a:pt x="460" y="1246"/>
                  </a:cubicBezTo>
                  <a:cubicBezTo>
                    <a:pt x="743" y="1456"/>
                    <a:pt x="1168" y="1566"/>
                    <a:pt x="1594" y="1566"/>
                  </a:cubicBezTo>
                  <a:cubicBezTo>
                    <a:pt x="1879" y="1566"/>
                    <a:pt x="2164" y="1517"/>
                    <a:pt x="2406" y="1415"/>
                  </a:cubicBezTo>
                  <a:cubicBezTo>
                    <a:pt x="3011" y="1149"/>
                    <a:pt x="3095" y="654"/>
                    <a:pt x="2636" y="315"/>
                  </a:cubicBezTo>
                  <a:cubicBezTo>
                    <a:pt x="2354" y="113"/>
                    <a:pt x="1929" y="1"/>
                    <a:pt x="1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207;p60">
              <a:extLst>
                <a:ext uri="{FF2B5EF4-FFF2-40B4-BE49-F238E27FC236}">
                  <a16:creationId xmlns:a16="http://schemas.microsoft.com/office/drawing/2014/main" id="{DADB6243-D7A6-409F-86A2-E7299AF5C985}"/>
                </a:ext>
              </a:extLst>
            </p:cNvPr>
            <p:cNvSpPr/>
            <p:nvPr/>
          </p:nvSpPr>
          <p:spPr>
            <a:xfrm>
              <a:off x="1357234" y="2663424"/>
              <a:ext cx="121298" cy="70142"/>
            </a:xfrm>
            <a:custGeom>
              <a:avLst/>
              <a:gdLst/>
              <a:ahLst/>
              <a:cxnLst/>
              <a:rect l="l" t="t" r="r" b="b"/>
              <a:pathLst>
                <a:path w="1923" h="1112" extrusionOk="0">
                  <a:moveTo>
                    <a:pt x="641" y="0"/>
                  </a:moveTo>
                  <a:cubicBezTo>
                    <a:pt x="593" y="25"/>
                    <a:pt x="544" y="37"/>
                    <a:pt x="508" y="49"/>
                  </a:cubicBezTo>
                  <a:cubicBezTo>
                    <a:pt x="73" y="242"/>
                    <a:pt x="0" y="605"/>
                    <a:pt x="351" y="871"/>
                  </a:cubicBezTo>
                  <a:cubicBezTo>
                    <a:pt x="612" y="1031"/>
                    <a:pt x="909" y="1112"/>
                    <a:pt x="1206" y="1112"/>
                  </a:cubicBezTo>
                  <a:cubicBezTo>
                    <a:pt x="1404" y="1112"/>
                    <a:pt x="1601" y="1076"/>
                    <a:pt x="1789" y="1004"/>
                  </a:cubicBezTo>
                  <a:cubicBezTo>
                    <a:pt x="1825" y="979"/>
                    <a:pt x="1874" y="955"/>
                    <a:pt x="1922" y="931"/>
                  </a:cubicBezTo>
                  <a:cubicBezTo>
                    <a:pt x="1765" y="738"/>
                    <a:pt x="1596" y="581"/>
                    <a:pt x="1402" y="436"/>
                  </a:cubicBezTo>
                  <a:cubicBezTo>
                    <a:pt x="1161" y="266"/>
                    <a:pt x="907" y="121"/>
                    <a:pt x="641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208;p60">
              <a:extLst>
                <a:ext uri="{FF2B5EF4-FFF2-40B4-BE49-F238E27FC236}">
                  <a16:creationId xmlns:a16="http://schemas.microsoft.com/office/drawing/2014/main" id="{B2CB977A-84E9-4F7A-869A-236F9CBBEF47}"/>
                </a:ext>
              </a:extLst>
            </p:cNvPr>
            <p:cNvSpPr/>
            <p:nvPr/>
          </p:nvSpPr>
          <p:spPr>
            <a:xfrm>
              <a:off x="1362533" y="2686321"/>
              <a:ext cx="71782" cy="47371"/>
            </a:xfrm>
            <a:custGeom>
              <a:avLst/>
              <a:gdLst/>
              <a:ahLst/>
              <a:cxnLst/>
              <a:rect l="l" t="t" r="r" b="b"/>
              <a:pathLst>
                <a:path w="1138" h="751" extrusionOk="0">
                  <a:moveTo>
                    <a:pt x="61" y="0"/>
                  </a:moveTo>
                  <a:lnTo>
                    <a:pt x="61" y="0"/>
                  </a:lnTo>
                  <a:cubicBezTo>
                    <a:pt x="1" y="169"/>
                    <a:pt x="61" y="351"/>
                    <a:pt x="267" y="508"/>
                  </a:cubicBezTo>
                  <a:cubicBezTo>
                    <a:pt x="505" y="666"/>
                    <a:pt x="785" y="751"/>
                    <a:pt x="1078" y="751"/>
                  </a:cubicBezTo>
                  <a:cubicBezTo>
                    <a:pt x="1098" y="751"/>
                    <a:pt x="1117" y="750"/>
                    <a:pt x="1137" y="749"/>
                  </a:cubicBezTo>
                  <a:cubicBezTo>
                    <a:pt x="1101" y="556"/>
                    <a:pt x="992" y="399"/>
                    <a:pt x="835" y="290"/>
                  </a:cubicBezTo>
                  <a:cubicBezTo>
                    <a:pt x="605" y="133"/>
                    <a:pt x="339" y="36"/>
                    <a:pt x="61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209;p60">
              <a:extLst>
                <a:ext uri="{FF2B5EF4-FFF2-40B4-BE49-F238E27FC236}">
                  <a16:creationId xmlns:a16="http://schemas.microsoft.com/office/drawing/2014/main" id="{81283868-4279-47C5-BAE7-6B290B167E90}"/>
                </a:ext>
              </a:extLst>
            </p:cNvPr>
            <p:cNvSpPr/>
            <p:nvPr/>
          </p:nvSpPr>
          <p:spPr>
            <a:xfrm>
              <a:off x="1472349" y="2693891"/>
              <a:ext cx="28259" cy="20689"/>
            </a:xfrm>
            <a:custGeom>
              <a:avLst/>
              <a:gdLst/>
              <a:ahLst/>
              <a:cxnLst/>
              <a:rect l="l" t="t" r="r" b="b"/>
              <a:pathLst>
                <a:path w="448" h="328" extrusionOk="0">
                  <a:moveTo>
                    <a:pt x="13" y="1"/>
                  </a:moveTo>
                  <a:cubicBezTo>
                    <a:pt x="0" y="13"/>
                    <a:pt x="0" y="25"/>
                    <a:pt x="0" y="37"/>
                  </a:cubicBezTo>
                  <a:lnTo>
                    <a:pt x="218" y="315"/>
                  </a:lnTo>
                  <a:cubicBezTo>
                    <a:pt x="242" y="327"/>
                    <a:pt x="266" y="327"/>
                    <a:pt x="278" y="327"/>
                  </a:cubicBezTo>
                  <a:cubicBezTo>
                    <a:pt x="303" y="315"/>
                    <a:pt x="315" y="303"/>
                    <a:pt x="303" y="291"/>
                  </a:cubicBezTo>
                  <a:lnTo>
                    <a:pt x="133" y="73"/>
                  </a:lnTo>
                  <a:lnTo>
                    <a:pt x="375" y="170"/>
                  </a:lnTo>
                  <a:lnTo>
                    <a:pt x="436" y="170"/>
                  </a:lnTo>
                  <a:cubicBezTo>
                    <a:pt x="448" y="146"/>
                    <a:pt x="448" y="134"/>
                    <a:pt x="424" y="13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210;p60">
              <a:extLst>
                <a:ext uri="{FF2B5EF4-FFF2-40B4-BE49-F238E27FC236}">
                  <a16:creationId xmlns:a16="http://schemas.microsoft.com/office/drawing/2014/main" id="{9915BF7D-8DA0-421F-8BC1-FFFA106C0143}"/>
                </a:ext>
              </a:extLst>
            </p:cNvPr>
            <p:cNvSpPr/>
            <p:nvPr/>
          </p:nvSpPr>
          <p:spPr>
            <a:xfrm>
              <a:off x="1414382" y="2657306"/>
              <a:ext cx="32106" cy="17599"/>
            </a:xfrm>
            <a:custGeom>
              <a:avLst/>
              <a:gdLst/>
              <a:ahLst/>
              <a:cxnLst/>
              <a:rect l="l" t="t" r="r" b="b"/>
              <a:pathLst>
                <a:path w="509" h="279" extrusionOk="0">
                  <a:moveTo>
                    <a:pt x="339" y="1"/>
                  </a:moveTo>
                  <a:cubicBezTo>
                    <a:pt x="303" y="1"/>
                    <a:pt x="303" y="25"/>
                    <a:pt x="303" y="37"/>
                  </a:cubicBezTo>
                  <a:lnTo>
                    <a:pt x="388" y="182"/>
                  </a:lnTo>
                  <a:lnTo>
                    <a:pt x="61" y="37"/>
                  </a:lnTo>
                  <a:cubicBezTo>
                    <a:pt x="55" y="31"/>
                    <a:pt x="46" y="28"/>
                    <a:pt x="37" y="28"/>
                  </a:cubicBezTo>
                  <a:cubicBezTo>
                    <a:pt x="28" y="28"/>
                    <a:pt x="19" y="31"/>
                    <a:pt x="13" y="37"/>
                  </a:cubicBezTo>
                  <a:cubicBezTo>
                    <a:pt x="1" y="37"/>
                    <a:pt x="1" y="61"/>
                    <a:pt x="13" y="61"/>
                  </a:cubicBezTo>
                  <a:lnTo>
                    <a:pt x="448" y="279"/>
                  </a:lnTo>
                  <a:lnTo>
                    <a:pt x="496" y="279"/>
                  </a:lnTo>
                  <a:cubicBezTo>
                    <a:pt x="509" y="267"/>
                    <a:pt x="509" y="255"/>
                    <a:pt x="509" y="242"/>
                  </a:cubicBezTo>
                  <a:lnTo>
                    <a:pt x="388" y="25"/>
                  </a:lnTo>
                  <a:cubicBezTo>
                    <a:pt x="376" y="1"/>
                    <a:pt x="351" y="1"/>
                    <a:pt x="339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211;p60">
              <a:extLst>
                <a:ext uri="{FF2B5EF4-FFF2-40B4-BE49-F238E27FC236}">
                  <a16:creationId xmlns:a16="http://schemas.microsoft.com/office/drawing/2014/main" id="{4FCDB635-10DD-44F4-93A6-637067C35E9F}"/>
                </a:ext>
              </a:extLst>
            </p:cNvPr>
            <p:cNvSpPr/>
            <p:nvPr/>
          </p:nvSpPr>
          <p:spPr>
            <a:xfrm>
              <a:off x="1451030" y="3065730"/>
              <a:ext cx="157883" cy="82127"/>
            </a:xfrm>
            <a:custGeom>
              <a:avLst/>
              <a:gdLst/>
              <a:ahLst/>
              <a:cxnLst/>
              <a:rect l="l" t="t" r="r" b="b"/>
              <a:pathLst>
                <a:path w="2503" h="1302" extrusionOk="0">
                  <a:moveTo>
                    <a:pt x="1255" y="1"/>
                  </a:moveTo>
                  <a:cubicBezTo>
                    <a:pt x="969" y="1"/>
                    <a:pt x="683" y="70"/>
                    <a:pt x="423" y="210"/>
                  </a:cubicBezTo>
                  <a:cubicBezTo>
                    <a:pt x="0" y="464"/>
                    <a:pt x="24" y="875"/>
                    <a:pt x="484" y="1128"/>
                  </a:cubicBezTo>
                  <a:cubicBezTo>
                    <a:pt x="725" y="1243"/>
                    <a:pt x="986" y="1301"/>
                    <a:pt x="1247" y="1301"/>
                  </a:cubicBezTo>
                  <a:cubicBezTo>
                    <a:pt x="1533" y="1301"/>
                    <a:pt x="1819" y="1231"/>
                    <a:pt x="2079" y="1092"/>
                  </a:cubicBezTo>
                  <a:cubicBezTo>
                    <a:pt x="2502" y="826"/>
                    <a:pt x="2466" y="415"/>
                    <a:pt x="2019" y="174"/>
                  </a:cubicBezTo>
                  <a:cubicBezTo>
                    <a:pt x="1777" y="58"/>
                    <a:pt x="1516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212;p60">
              <a:extLst>
                <a:ext uri="{FF2B5EF4-FFF2-40B4-BE49-F238E27FC236}">
                  <a16:creationId xmlns:a16="http://schemas.microsoft.com/office/drawing/2014/main" id="{ED06135B-8309-4342-A5E3-871D8D3EC3AD}"/>
                </a:ext>
              </a:extLst>
            </p:cNvPr>
            <p:cNvSpPr/>
            <p:nvPr/>
          </p:nvSpPr>
          <p:spPr>
            <a:xfrm>
              <a:off x="1475377" y="3080427"/>
              <a:ext cx="103006" cy="54625"/>
            </a:xfrm>
            <a:custGeom>
              <a:avLst/>
              <a:gdLst/>
              <a:ahLst/>
              <a:cxnLst/>
              <a:rect l="l" t="t" r="r" b="b"/>
              <a:pathLst>
                <a:path w="1633" h="866" extrusionOk="0">
                  <a:moveTo>
                    <a:pt x="400" y="1"/>
                  </a:moveTo>
                  <a:cubicBezTo>
                    <a:pt x="376" y="13"/>
                    <a:pt x="339" y="37"/>
                    <a:pt x="303" y="49"/>
                  </a:cubicBezTo>
                  <a:cubicBezTo>
                    <a:pt x="1" y="243"/>
                    <a:pt x="25" y="545"/>
                    <a:pt x="363" y="726"/>
                  </a:cubicBezTo>
                  <a:cubicBezTo>
                    <a:pt x="545" y="820"/>
                    <a:pt x="741" y="865"/>
                    <a:pt x="937" y="865"/>
                  </a:cubicBezTo>
                  <a:cubicBezTo>
                    <a:pt x="1146" y="865"/>
                    <a:pt x="1355" y="814"/>
                    <a:pt x="1548" y="714"/>
                  </a:cubicBezTo>
                  <a:cubicBezTo>
                    <a:pt x="1572" y="702"/>
                    <a:pt x="1608" y="678"/>
                    <a:pt x="1633" y="654"/>
                  </a:cubicBezTo>
                  <a:cubicBezTo>
                    <a:pt x="1475" y="509"/>
                    <a:pt x="1294" y="388"/>
                    <a:pt x="1113" y="291"/>
                  </a:cubicBezTo>
                  <a:cubicBezTo>
                    <a:pt x="883" y="170"/>
                    <a:pt x="654" y="73"/>
                    <a:pt x="400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213;p60">
              <a:extLst>
                <a:ext uri="{FF2B5EF4-FFF2-40B4-BE49-F238E27FC236}">
                  <a16:creationId xmlns:a16="http://schemas.microsoft.com/office/drawing/2014/main" id="{A10A9A47-6304-4A69-8D8D-B5F38572D3A3}"/>
                </a:ext>
              </a:extLst>
            </p:cNvPr>
            <p:cNvSpPr/>
            <p:nvPr/>
          </p:nvSpPr>
          <p:spPr>
            <a:xfrm>
              <a:off x="1479982" y="3101053"/>
              <a:ext cx="65601" cy="33557"/>
            </a:xfrm>
            <a:custGeom>
              <a:avLst/>
              <a:gdLst/>
              <a:ahLst/>
              <a:cxnLst/>
              <a:rect l="l" t="t" r="r" b="b"/>
              <a:pathLst>
                <a:path w="1040" h="53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5"/>
                    <a:pt x="97" y="290"/>
                    <a:pt x="290" y="399"/>
                  </a:cubicBezTo>
                  <a:cubicBezTo>
                    <a:pt x="469" y="484"/>
                    <a:pt x="663" y="532"/>
                    <a:pt x="865" y="532"/>
                  </a:cubicBezTo>
                  <a:cubicBezTo>
                    <a:pt x="923" y="532"/>
                    <a:pt x="981" y="528"/>
                    <a:pt x="1040" y="520"/>
                  </a:cubicBezTo>
                  <a:cubicBezTo>
                    <a:pt x="967" y="375"/>
                    <a:pt x="846" y="242"/>
                    <a:pt x="701" y="182"/>
                  </a:cubicBezTo>
                  <a:cubicBezTo>
                    <a:pt x="484" y="73"/>
                    <a:pt x="254" y="12"/>
                    <a:pt x="25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214;p60">
              <a:extLst>
                <a:ext uri="{FF2B5EF4-FFF2-40B4-BE49-F238E27FC236}">
                  <a16:creationId xmlns:a16="http://schemas.microsoft.com/office/drawing/2014/main" id="{C4D6D9B0-A98F-4815-8218-FEED41D34C0D}"/>
                </a:ext>
              </a:extLst>
            </p:cNvPr>
            <p:cNvSpPr/>
            <p:nvPr/>
          </p:nvSpPr>
          <p:spPr>
            <a:xfrm>
              <a:off x="1566901" y="3097962"/>
              <a:ext cx="25231" cy="16085"/>
            </a:xfrm>
            <a:custGeom>
              <a:avLst/>
              <a:gdLst/>
              <a:ahLst/>
              <a:cxnLst/>
              <a:rect l="l" t="t" r="r" b="b"/>
              <a:pathLst>
                <a:path w="400" h="255" extrusionOk="0">
                  <a:moveTo>
                    <a:pt x="12" y="1"/>
                  </a:moveTo>
                  <a:cubicBezTo>
                    <a:pt x="0" y="13"/>
                    <a:pt x="0" y="25"/>
                    <a:pt x="12" y="25"/>
                  </a:cubicBezTo>
                  <a:lnTo>
                    <a:pt x="254" y="255"/>
                  </a:lnTo>
                  <a:lnTo>
                    <a:pt x="290" y="255"/>
                  </a:lnTo>
                  <a:cubicBezTo>
                    <a:pt x="302" y="243"/>
                    <a:pt x="315" y="231"/>
                    <a:pt x="302" y="219"/>
                  </a:cubicBezTo>
                  <a:lnTo>
                    <a:pt x="121" y="61"/>
                  </a:lnTo>
                  <a:lnTo>
                    <a:pt x="339" y="110"/>
                  </a:lnTo>
                  <a:cubicBezTo>
                    <a:pt x="346" y="113"/>
                    <a:pt x="352" y="115"/>
                    <a:pt x="357" y="115"/>
                  </a:cubicBezTo>
                  <a:cubicBezTo>
                    <a:pt x="370" y="115"/>
                    <a:pt x="378" y="106"/>
                    <a:pt x="387" y="98"/>
                  </a:cubicBezTo>
                  <a:cubicBezTo>
                    <a:pt x="399" y="86"/>
                    <a:pt x="387" y="73"/>
                    <a:pt x="375" y="73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215;p60">
              <a:extLst>
                <a:ext uri="{FF2B5EF4-FFF2-40B4-BE49-F238E27FC236}">
                  <a16:creationId xmlns:a16="http://schemas.microsoft.com/office/drawing/2014/main" id="{2F24EE7B-5E12-44C1-89B4-7F80AC705DA5}"/>
                </a:ext>
              </a:extLst>
            </p:cNvPr>
            <p:cNvSpPr/>
            <p:nvPr/>
          </p:nvSpPr>
          <p:spPr>
            <a:xfrm>
              <a:off x="1513539" y="3070524"/>
              <a:ext cx="29016" cy="13814"/>
            </a:xfrm>
            <a:custGeom>
              <a:avLst/>
              <a:gdLst/>
              <a:ahLst/>
              <a:cxnLst/>
              <a:rect l="l" t="t" r="r" b="b"/>
              <a:pathLst>
                <a:path w="460" h="219" extrusionOk="0">
                  <a:moveTo>
                    <a:pt x="266" y="1"/>
                  </a:moveTo>
                  <a:cubicBezTo>
                    <a:pt x="242" y="13"/>
                    <a:pt x="242" y="25"/>
                    <a:pt x="242" y="37"/>
                  </a:cubicBezTo>
                  <a:lnTo>
                    <a:pt x="351" y="158"/>
                  </a:lnTo>
                  <a:lnTo>
                    <a:pt x="61" y="61"/>
                  </a:lnTo>
                  <a:cubicBezTo>
                    <a:pt x="36" y="61"/>
                    <a:pt x="24" y="61"/>
                    <a:pt x="12" y="73"/>
                  </a:cubicBezTo>
                  <a:cubicBezTo>
                    <a:pt x="0" y="73"/>
                    <a:pt x="0" y="98"/>
                    <a:pt x="12" y="98"/>
                  </a:cubicBezTo>
                  <a:lnTo>
                    <a:pt x="24" y="98"/>
                  </a:lnTo>
                  <a:lnTo>
                    <a:pt x="411" y="218"/>
                  </a:lnTo>
                  <a:lnTo>
                    <a:pt x="459" y="218"/>
                  </a:lnTo>
                  <a:cubicBezTo>
                    <a:pt x="459" y="206"/>
                    <a:pt x="459" y="206"/>
                    <a:pt x="459" y="194"/>
                  </a:cubicBezTo>
                  <a:lnTo>
                    <a:pt x="314" y="13"/>
                  </a:lnTo>
                  <a:cubicBezTo>
                    <a:pt x="302" y="1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216;p60">
              <a:extLst>
                <a:ext uri="{FF2B5EF4-FFF2-40B4-BE49-F238E27FC236}">
                  <a16:creationId xmlns:a16="http://schemas.microsoft.com/office/drawing/2014/main" id="{3383E2D7-6490-467E-947C-A3603E14606F}"/>
                </a:ext>
              </a:extLst>
            </p:cNvPr>
            <p:cNvSpPr/>
            <p:nvPr/>
          </p:nvSpPr>
          <p:spPr>
            <a:xfrm>
              <a:off x="1929782" y="2882239"/>
              <a:ext cx="151764" cy="79351"/>
            </a:xfrm>
            <a:custGeom>
              <a:avLst/>
              <a:gdLst/>
              <a:ahLst/>
              <a:cxnLst/>
              <a:rect l="l" t="t" r="r" b="b"/>
              <a:pathLst>
                <a:path w="2406" h="1258" extrusionOk="0">
                  <a:moveTo>
                    <a:pt x="1197" y="0"/>
                  </a:moveTo>
                  <a:cubicBezTo>
                    <a:pt x="931" y="0"/>
                    <a:pt x="665" y="61"/>
                    <a:pt x="424" y="182"/>
                  </a:cubicBezTo>
                  <a:cubicBezTo>
                    <a:pt x="1" y="423"/>
                    <a:pt x="1" y="834"/>
                    <a:pt x="424" y="1076"/>
                  </a:cubicBezTo>
                  <a:cubicBezTo>
                    <a:pt x="665" y="1197"/>
                    <a:pt x="931" y="1257"/>
                    <a:pt x="1197" y="1257"/>
                  </a:cubicBezTo>
                  <a:cubicBezTo>
                    <a:pt x="1463" y="1257"/>
                    <a:pt x="1729" y="1197"/>
                    <a:pt x="1971" y="1076"/>
                  </a:cubicBezTo>
                  <a:cubicBezTo>
                    <a:pt x="2406" y="834"/>
                    <a:pt x="2394" y="435"/>
                    <a:pt x="1971" y="182"/>
                  </a:cubicBezTo>
                  <a:cubicBezTo>
                    <a:pt x="1729" y="61"/>
                    <a:pt x="1463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217;p60">
              <a:extLst>
                <a:ext uri="{FF2B5EF4-FFF2-40B4-BE49-F238E27FC236}">
                  <a16:creationId xmlns:a16="http://schemas.microsoft.com/office/drawing/2014/main" id="{8138ED19-DC59-47A4-BD3C-5A2C4C481D6F}"/>
                </a:ext>
              </a:extLst>
            </p:cNvPr>
            <p:cNvSpPr/>
            <p:nvPr/>
          </p:nvSpPr>
          <p:spPr>
            <a:xfrm>
              <a:off x="1971728" y="2894980"/>
              <a:ext cx="88876" cy="46299"/>
            </a:xfrm>
            <a:custGeom>
              <a:avLst/>
              <a:gdLst/>
              <a:ahLst/>
              <a:cxnLst/>
              <a:rect l="l" t="t" r="r" b="b"/>
              <a:pathLst>
                <a:path w="1409" h="734" extrusionOk="0">
                  <a:moveTo>
                    <a:pt x="429" y="0"/>
                  </a:moveTo>
                  <a:cubicBezTo>
                    <a:pt x="203" y="0"/>
                    <a:pt x="0" y="146"/>
                    <a:pt x="0" y="342"/>
                  </a:cubicBezTo>
                  <a:cubicBezTo>
                    <a:pt x="0" y="463"/>
                    <a:pt x="25" y="584"/>
                    <a:pt x="85" y="693"/>
                  </a:cubicBezTo>
                  <a:cubicBezTo>
                    <a:pt x="230" y="720"/>
                    <a:pt x="382" y="734"/>
                    <a:pt x="535" y="734"/>
                  </a:cubicBezTo>
                  <a:cubicBezTo>
                    <a:pt x="587" y="734"/>
                    <a:pt x="638" y="732"/>
                    <a:pt x="689" y="729"/>
                  </a:cubicBezTo>
                  <a:cubicBezTo>
                    <a:pt x="702" y="729"/>
                    <a:pt x="714" y="730"/>
                    <a:pt x="727" y="730"/>
                  </a:cubicBezTo>
                  <a:cubicBezTo>
                    <a:pt x="1152" y="730"/>
                    <a:pt x="1409" y="531"/>
                    <a:pt x="1209" y="379"/>
                  </a:cubicBezTo>
                  <a:cubicBezTo>
                    <a:pt x="1108" y="320"/>
                    <a:pt x="1002" y="284"/>
                    <a:pt x="894" y="284"/>
                  </a:cubicBezTo>
                  <a:cubicBezTo>
                    <a:pt x="846" y="284"/>
                    <a:pt x="798" y="291"/>
                    <a:pt x="750" y="306"/>
                  </a:cubicBezTo>
                  <a:cubicBezTo>
                    <a:pt x="774" y="246"/>
                    <a:pt x="822" y="125"/>
                    <a:pt x="629" y="40"/>
                  </a:cubicBezTo>
                  <a:cubicBezTo>
                    <a:pt x="563" y="13"/>
                    <a:pt x="495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218;p60">
              <a:extLst>
                <a:ext uri="{FF2B5EF4-FFF2-40B4-BE49-F238E27FC236}">
                  <a16:creationId xmlns:a16="http://schemas.microsoft.com/office/drawing/2014/main" id="{34DCA9CF-7905-4400-903E-9BA0DCDCBEE5}"/>
                </a:ext>
              </a:extLst>
            </p:cNvPr>
            <p:cNvSpPr/>
            <p:nvPr/>
          </p:nvSpPr>
          <p:spPr>
            <a:xfrm>
              <a:off x="1675141" y="2480501"/>
              <a:ext cx="185322" cy="97266"/>
            </a:xfrm>
            <a:custGeom>
              <a:avLst/>
              <a:gdLst/>
              <a:ahLst/>
              <a:cxnLst/>
              <a:rect l="l" t="t" r="r" b="b"/>
              <a:pathLst>
                <a:path w="2938" h="1542" extrusionOk="0">
                  <a:moveTo>
                    <a:pt x="1345" y="1"/>
                  </a:moveTo>
                  <a:cubicBezTo>
                    <a:pt x="1100" y="1"/>
                    <a:pt x="853" y="45"/>
                    <a:pt x="617" y="133"/>
                  </a:cubicBezTo>
                  <a:cubicBezTo>
                    <a:pt x="61" y="374"/>
                    <a:pt x="1" y="846"/>
                    <a:pt x="472" y="1196"/>
                  </a:cubicBezTo>
                  <a:cubicBezTo>
                    <a:pt x="813" y="1423"/>
                    <a:pt x="1211" y="1541"/>
                    <a:pt x="1612" y="1541"/>
                  </a:cubicBezTo>
                  <a:cubicBezTo>
                    <a:pt x="1851" y="1541"/>
                    <a:pt x="2091" y="1500"/>
                    <a:pt x="2321" y="1414"/>
                  </a:cubicBezTo>
                  <a:cubicBezTo>
                    <a:pt x="2877" y="1172"/>
                    <a:pt x="2938" y="701"/>
                    <a:pt x="2466" y="338"/>
                  </a:cubicBezTo>
                  <a:cubicBezTo>
                    <a:pt x="2131" y="114"/>
                    <a:pt x="1740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219;p60">
              <a:extLst>
                <a:ext uri="{FF2B5EF4-FFF2-40B4-BE49-F238E27FC236}">
                  <a16:creationId xmlns:a16="http://schemas.microsoft.com/office/drawing/2014/main" id="{E2AA32F8-48C3-4543-AB99-6FC93F87DD1D}"/>
                </a:ext>
              </a:extLst>
            </p:cNvPr>
            <p:cNvSpPr/>
            <p:nvPr/>
          </p:nvSpPr>
          <p:spPr>
            <a:xfrm>
              <a:off x="1726990" y="2495766"/>
              <a:ext cx="104330" cy="58662"/>
            </a:xfrm>
            <a:custGeom>
              <a:avLst/>
              <a:gdLst/>
              <a:ahLst/>
              <a:cxnLst/>
              <a:rect l="l" t="t" r="r" b="b"/>
              <a:pathLst>
                <a:path w="1654" h="930" extrusionOk="0">
                  <a:moveTo>
                    <a:pt x="523" y="0"/>
                  </a:moveTo>
                  <a:cubicBezTo>
                    <a:pt x="277" y="0"/>
                    <a:pt x="50" y="135"/>
                    <a:pt x="25" y="350"/>
                  </a:cubicBezTo>
                  <a:cubicBezTo>
                    <a:pt x="0" y="495"/>
                    <a:pt x="13" y="640"/>
                    <a:pt x="73" y="773"/>
                  </a:cubicBezTo>
                  <a:cubicBezTo>
                    <a:pt x="303" y="845"/>
                    <a:pt x="532" y="894"/>
                    <a:pt x="774" y="918"/>
                  </a:cubicBezTo>
                  <a:cubicBezTo>
                    <a:pt x="841" y="926"/>
                    <a:pt x="905" y="929"/>
                    <a:pt x="966" y="929"/>
                  </a:cubicBezTo>
                  <a:cubicBezTo>
                    <a:pt x="1391" y="929"/>
                    <a:pt x="1653" y="756"/>
                    <a:pt x="1463" y="555"/>
                  </a:cubicBezTo>
                  <a:cubicBezTo>
                    <a:pt x="1306" y="410"/>
                    <a:pt x="1040" y="410"/>
                    <a:pt x="931" y="410"/>
                  </a:cubicBezTo>
                  <a:cubicBezTo>
                    <a:pt x="967" y="350"/>
                    <a:pt x="1040" y="193"/>
                    <a:pt x="822" y="72"/>
                  </a:cubicBezTo>
                  <a:cubicBezTo>
                    <a:pt x="728" y="23"/>
                    <a:pt x="624" y="0"/>
                    <a:pt x="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220;p60">
              <a:extLst>
                <a:ext uri="{FF2B5EF4-FFF2-40B4-BE49-F238E27FC236}">
                  <a16:creationId xmlns:a16="http://schemas.microsoft.com/office/drawing/2014/main" id="{0999690F-6B6E-48D2-9BB8-48BEF95694EB}"/>
                </a:ext>
              </a:extLst>
            </p:cNvPr>
            <p:cNvSpPr/>
            <p:nvPr/>
          </p:nvSpPr>
          <p:spPr>
            <a:xfrm>
              <a:off x="2221007" y="3192515"/>
              <a:ext cx="151008" cy="79919"/>
            </a:xfrm>
            <a:custGeom>
              <a:avLst/>
              <a:gdLst/>
              <a:ahLst/>
              <a:cxnLst/>
              <a:rect l="l" t="t" r="r" b="b"/>
              <a:pathLst>
                <a:path w="2394" h="1267" extrusionOk="0">
                  <a:moveTo>
                    <a:pt x="1197" y="1"/>
                  </a:moveTo>
                  <a:cubicBezTo>
                    <a:pt x="931" y="1"/>
                    <a:pt x="666" y="61"/>
                    <a:pt x="424" y="182"/>
                  </a:cubicBezTo>
                  <a:cubicBezTo>
                    <a:pt x="1" y="436"/>
                    <a:pt x="1" y="835"/>
                    <a:pt x="424" y="1076"/>
                  </a:cubicBezTo>
                  <a:cubicBezTo>
                    <a:pt x="666" y="1203"/>
                    <a:pt x="931" y="1267"/>
                    <a:pt x="1197" y="1267"/>
                  </a:cubicBezTo>
                  <a:cubicBezTo>
                    <a:pt x="1463" y="1267"/>
                    <a:pt x="1729" y="1203"/>
                    <a:pt x="1971" y="1076"/>
                  </a:cubicBezTo>
                  <a:cubicBezTo>
                    <a:pt x="2394" y="835"/>
                    <a:pt x="2394" y="436"/>
                    <a:pt x="1971" y="182"/>
                  </a:cubicBezTo>
                  <a:cubicBezTo>
                    <a:pt x="1729" y="61"/>
                    <a:pt x="1463" y="1"/>
                    <a:pt x="1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221;p60">
              <a:extLst>
                <a:ext uri="{FF2B5EF4-FFF2-40B4-BE49-F238E27FC236}">
                  <a16:creationId xmlns:a16="http://schemas.microsoft.com/office/drawing/2014/main" id="{19D1FC19-1729-47BF-AA84-0C8C7E41A280}"/>
                </a:ext>
              </a:extLst>
            </p:cNvPr>
            <p:cNvSpPr/>
            <p:nvPr/>
          </p:nvSpPr>
          <p:spPr>
            <a:xfrm>
              <a:off x="2262196" y="3205571"/>
              <a:ext cx="89255" cy="46488"/>
            </a:xfrm>
            <a:custGeom>
              <a:avLst/>
              <a:gdLst/>
              <a:ahLst/>
              <a:cxnLst/>
              <a:rect l="l" t="t" r="r" b="b"/>
              <a:pathLst>
                <a:path w="1415" h="737" extrusionOk="0">
                  <a:moveTo>
                    <a:pt x="440" y="0"/>
                  </a:moveTo>
                  <a:cubicBezTo>
                    <a:pt x="214" y="0"/>
                    <a:pt x="3" y="140"/>
                    <a:pt x="13" y="338"/>
                  </a:cubicBezTo>
                  <a:cubicBezTo>
                    <a:pt x="0" y="458"/>
                    <a:pt x="25" y="579"/>
                    <a:pt x="97" y="688"/>
                  </a:cubicBezTo>
                  <a:cubicBezTo>
                    <a:pt x="291" y="724"/>
                    <a:pt x="496" y="736"/>
                    <a:pt x="701" y="736"/>
                  </a:cubicBezTo>
                  <a:cubicBezTo>
                    <a:pt x="1137" y="736"/>
                    <a:pt x="1415" y="531"/>
                    <a:pt x="1209" y="374"/>
                  </a:cubicBezTo>
                  <a:cubicBezTo>
                    <a:pt x="1116" y="315"/>
                    <a:pt x="1005" y="285"/>
                    <a:pt x="897" y="285"/>
                  </a:cubicBezTo>
                  <a:cubicBezTo>
                    <a:pt x="851" y="285"/>
                    <a:pt x="805" y="290"/>
                    <a:pt x="762" y="301"/>
                  </a:cubicBezTo>
                  <a:cubicBezTo>
                    <a:pt x="786" y="253"/>
                    <a:pt x="834" y="120"/>
                    <a:pt x="629" y="35"/>
                  </a:cubicBezTo>
                  <a:cubicBezTo>
                    <a:pt x="568" y="12"/>
                    <a:pt x="503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222;p60">
              <a:extLst>
                <a:ext uri="{FF2B5EF4-FFF2-40B4-BE49-F238E27FC236}">
                  <a16:creationId xmlns:a16="http://schemas.microsoft.com/office/drawing/2014/main" id="{69E9FD66-0352-47FD-B90B-04A7EC8326B9}"/>
                </a:ext>
              </a:extLst>
            </p:cNvPr>
            <p:cNvSpPr/>
            <p:nvPr/>
          </p:nvSpPr>
          <p:spPr>
            <a:xfrm>
              <a:off x="1818451" y="3049393"/>
              <a:ext cx="151828" cy="79919"/>
            </a:xfrm>
            <a:custGeom>
              <a:avLst/>
              <a:gdLst/>
              <a:ahLst/>
              <a:cxnLst/>
              <a:rect l="l" t="t" r="r" b="b"/>
              <a:pathLst>
                <a:path w="2407" h="1267" extrusionOk="0">
                  <a:moveTo>
                    <a:pt x="1202" y="0"/>
                  </a:moveTo>
                  <a:cubicBezTo>
                    <a:pt x="938" y="0"/>
                    <a:pt x="672" y="64"/>
                    <a:pt x="424" y="191"/>
                  </a:cubicBezTo>
                  <a:cubicBezTo>
                    <a:pt x="1" y="433"/>
                    <a:pt x="1" y="831"/>
                    <a:pt x="424" y="1085"/>
                  </a:cubicBezTo>
                  <a:cubicBezTo>
                    <a:pt x="672" y="1206"/>
                    <a:pt x="938" y="1267"/>
                    <a:pt x="1202" y="1267"/>
                  </a:cubicBezTo>
                  <a:cubicBezTo>
                    <a:pt x="1466" y="1267"/>
                    <a:pt x="1729" y="1206"/>
                    <a:pt x="1971" y="1085"/>
                  </a:cubicBezTo>
                  <a:cubicBezTo>
                    <a:pt x="2406" y="831"/>
                    <a:pt x="2394" y="433"/>
                    <a:pt x="1971" y="191"/>
                  </a:cubicBezTo>
                  <a:cubicBezTo>
                    <a:pt x="1729" y="64"/>
                    <a:pt x="1466" y="0"/>
                    <a:pt x="1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223;p60">
              <a:extLst>
                <a:ext uri="{FF2B5EF4-FFF2-40B4-BE49-F238E27FC236}">
                  <a16:creationId xmlns:a16="http://schemas.microsoft.com/office/drawing/2014/main" id="{286174F0-CD6C-4BCF-B565-C1976770F567}"/>
                </a:ext>
              </a:extLst>
            </p:cNvPr>
            <p:cNvSpPr/>
            <p:nvPr/>
          </p:nvSpPr>
          <p:spPr>
            <a:xfrm>
              <a:off x="1860397" y="3062576"/>
              <a:ext cx="88182" cy="46362"/>
            </a:xfrm>
            <a:custGeom>
              <a:avLst/>
              <a:gdLst/>
              <a:ahLst/>
              <a:cxnLst/>
              <a:rect l="l" t="t" r="r" b="b"/>
              <a:pathLst>
                <a:path w="1398" h="735" extrusionOk="0">
                  <a:moveTo>
                    <a:pt x="423" y="1"/>
                  </a:moveTo>
                  <a:cubicBezTo>
                    <a:pt x="199" y="1"/>
                    <a:pt x="1" y="141"/>
                    <a:pt x="1" y="344"/>
                  </a:cubicBezTo>
                  <a:cubicBezTo>
                    <a:pt x="1" y="465"/>
                    <a:pt x="25" y="586"/>
                    <a:pt x="85" y="683"/>
                  </a:cubicBezTo>
                  <a:cubicBezTo>
                    <a:pt x="254" y="713"/>
                    <a:pt x="415" y="734"/>
                    <a:pt x="581" y="734"/>
                  </a:cubicBezTo>
                  <a:cubicBezTo>
                    <a:pt x="617" y="734"/>
                    <a:pt x="653" y="733"/>
                    <a:pt x="690" y="731"/>
                  </a:cubicBezTo>
                  <a:cubicBezTo>
                    <a:pt x="702" y="732"/>
                    <a:pt x="715" y="732"/>
                    <a:pt x="727" y="732"/>
                  </a:cubicBezTo>
                  <a:cubicBezTo>
                    <a:pt x="1152" y="732"/>
                    <a:pt x="1397" y="533"/>
                    <a:pt x="1209" y="369"/>
                  </a:cubicBezTo>
                  <a:cubicBezTo>
                    <a:pt x="1108" y="309"/>
                    <a:pt x="1000" y="280"/>
                    <a:pt x="891" y="280"/>
                  </a:cubicBezTo>
                  <a:cubicBezTo>
                    <a:pt x="844" y="280"/>
                    <a:pt x="797" y="285"/>
                    <a:pt x="750" y="296"/>
                  </a:cubicBezTo>
                  <a:cubicBezTo>
                    <a:pt x="774" y="248"/>
                    <a:pt x="823" y="115"/>
                    <a:pt x="629" y="42"/>
                  </a:cubicBezTo>
                  <a:cubicBezTo>
                    <a:pt x="561" y="14"/>
                    <a:pt x="491" y="1"/>
                    <a:pt x="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24;p60">
              <a:extLst>
                <a:ext uri="{FF2B5EF4-FFF2-40B4-BE49-F238E27FC236}">
                  <a16:creationId xmlns:a16="http://schemas.microsoft.com/office/drawing/2014/main" id="{E640F6A1-F44D-4D8C-8CCE-DEADBF38F876}"/>
                </a:ext>
              </a:extLst>
            </p:cNvPr>
            <p:cNvSpPr/>
            <p:nvPr/>
          </p:nvSpPr>
          <p:spPr>
            <a:xfrm>
              <a:off x="1936657" y="3322327"/>
              <a:ext cx="151008" cy="79919"/>
            </a:xfrm>
            <a:custGeom>
              <a:avLst/>
              <a:gdLst/>
              <a:ahLst/>
              <a:cxnLst/>
              <a:rect l="l" t="t" r="r" b="b"/>
              <a:pathLst>
                <a:path w="2394" h="1267" extrusionOk="0">
                  <a:moveTo>
                    <a:pt x="1197" y="1"/>
                  </a:moveTo>
                  <a:cubicBezTo>
                    <a:pt x="931" y="1"/>
                    <a:pt x="665" y="64"/>
                    <a:pt x="423" y="191"/>
                  </a:cubicBezTo>
                  <a:cubicBezTo>
                    <a:pt x="0" y="433"/>
                    <a:pt x="0" y="831"/>
                    <a:pt x="423" y="1085"/>
                  </a:cubicBezTo>
                  <a:cubicBezTo>
                    <a:pt x="665" y="1206"/>
                    <a:pt x="931" y="1267"/>
                    <a:pt x="1197" y="1267"/>
                  </a:cubicBezTo>
                  <a:cubicBezTo>
                    <a:pt x="1463" y="1267"/>
                    <a:pt x="1729" y="1206"/>
                    <a:pt x="1971" y="1085"/>
                  </a:cubicBezTo>
                  <a:cubicBezTo>
                    <a:pt x="2394" y="831"/>
                    <a:pt x="2394" y="433"/>
                    <a:pt x="1971" y="191"/>
                  </a:cubicBezTo>
                  <a:cubicBezTo>
                    <a:pt x="1729" y="64"/>
                    <a:pt x="1463" y="1"/>
                    <a:pt x="1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25;p60">
              <a:extLst>
                <a:ext uri="{FF2B5EF4-FFF2-40B4-BE49-F238E27FC236}">
                  <a16:creationId xmlns:a16="http://schemas.microsoft.com/office/drawing/2014/main" id="{6D974F88-68CA-44E4-AB68-CC54F4245F8A}"/>
                </a:ext>
              </a:extLst>
            </p:cNvPr>
            <p:cNvSpPr/>
            <p:nvPr/>
          </p:nvSpPr>
          <p:spPr>
            <a:xfrm>
              <a:off x="1977846" y="3335510"/>
              <a:ext cx="89255" cy="46425"/>
            </a:xfrm>
            <a:custGeom>
              <a:avLst/>
              <a:gdLst/>
              <a:ahLst/>
              <a:cxnLst/>
              <a:rect l="l" t="t" r="r" b="b"/>
              <a:pathLst>
                <a:path w="1415" h="736" extrusionOk="0">
                  <a:moveTo>
                    <a:pt x="427" y="1"/>
                  </a:moveTo>
                  <a:cubicBezTo>
                    <a:pt x="206" y="1"/>
                    <a:pt x="3" y="141"/>
                    <a:pt x="12" y="344"/>
                  </a:cubicBezTo>
                  <a:cubicBezTo>
                    <a:pt x="0" y="465"/>
                    <a:pt x="24" y="586"/>
                    <a:pt x="97" y="695"/>
                  </a:cubicBezTo>
                  <a:cubicBezTo>
                    <a:pt x="242" y="722"/>
                    <a:pt x="394" y="736"/>
                    <a:pt x="547" y="736"/>
                  </a:cubicBezTo>
                  <a:cubicBezTo>
                    <a:pt x="598" y="736"/>
                    <a:pt x="650" y="734"/>
                    <a:pt x="701" y="731"/>
                  </a:cubicBezTo>
                  <a:cubicBezTo>
                    <a:pt x="1136" y="731"/>
                    <a:pt x="1414" y="538"/>
                    <a:pt x="1209" y="369"/>
                  </a:cubicBezTo>
                  <a:cubicBezTo>
                    <a:pt x="1116" y="309"/>
                    <a:pt x="1005" y="280"/>
                    <a:pt x="897" y="280"/>
                  </a:cubicBezTo>
                  <a:cubicBezTo>
                    <a:pt x="851" y="280"/>
                    <a:pt x="805" y="285"/>
                    <a:pt x="762" y="296"/>
                  </a:cubicBezTo>
                  <a:cubicBezTo>
                    <a:pt x="786" y="248"/>
                    <a:pt x="834" y="115"/>
                    <a:pt x="629" y="42"/>
                  </a:cubicBezTo>
                  <a:cubicBezTo>
                    <a:pt x="564" y="14"/>
                    <a:pt x="494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6;p60">
              <a:extLst>
                <a:ext uri="{FF2B5EF4-FFF2-40B4-BE49-F238E27FC236}">
                  <a16:creationId xmlns:a16="http://schemas.microsoft.com/office/drawing/2014/main" id="{0B4153D5-27C4-43BC-840F-0CCF075DDCCF}"/>
                </a:ext>
              </a:extLst>
            </p:cNvPr>
            <p:cNvSpPr/>
            <p:nvPr/>
          </p:nvSpPr>
          <p:spPr>
            <a:xfrm>
              <a:off x="2294996" y="3538681"/>
              <a:ext cx="151764" cy="79919"/>
            </a:xfrm>
            <a:custGeom>
              <a:avLst/>
              <a:gdLst/>
              <a:ahLst/>
              <a:cxnLst/>
              <a:rect l="l" t="t" r="r" b="b"/>
              <a:pathLst>
                <a:path w="2406" h="1267" extrusionOk="0">
                  <a:moveTo>
                    <a:pt x="1204" y="0"/>
                  </a:moveTo>
                  <a:cubicBezTo>
                    <a:pt x="940" y="0"/>
                    <a:pt x="677" y="61"/>
                    <a:pt x="435" y="181"/>
                  </a:cubicBezTo>
                  <a:cubicBezTo>
                    <a:pt x="0" y="435"/>
                    <a:pt x="0" y="834"/>
                    <a:pt x="435" y="1076"/>
                  </a:cubicBezTo>
                  <a:cubicBezTo>
                    <a:pt x="677" y="1203"/>
                    <a:pt x="940" y="1266"/>
                    <a:pt x="1204" y="1266"/>
                  </a:cubicBezTo>
                  <a:cubicBezTo>
                    <a:pt x="1469" y="1266"/>
                    <a:pt x="1735" y="1203"/>
                    <a:pt x="1982" y="1076"/>
                  </a:cubicBezTo>
                  <a:cubicBezTo>
                    <a:pt x="2405" y="834"/>
                    <a:pt x="2405" y="435"/>
                    <a:pt x="1982" y="181"/>
                  </a:cubicBezTo>
                  <a:cubicBezTo>
                    <a:pt x="1735" y="61"/>
                    <a:pt x="1469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27;p60">
              <a:extLst>
                <a:ext uri="{FF2B5EF4-FFF2-40B4-BE49-F238E27FC236}">
                  <a16:creationId xmlns:a16="http://schemas.microsoft.com/office/drawing/2014/main" id="{B82AB1B7-541A-4B4D-8EC1-7BDEFA5BB122}"/>
                </a:ext>
              </a:extLst>
            </p:cNvPr>
            <p:cNvSpPr/>
            <p:nvPr/>
          </p:nvSpPr>
          <p:spPr>
            <a:xfrm>
              <a:off x="2336879" y="3551675"/>
              <a:ext cx="89318" cy="46488"/>
            </a:xfrm>
            <a:custGeom>
              <a:avLst/>
              <a:gdLst/>
              <a:ahLst/>
              <a:cxnLst/>
              <a:rect l="l" t="t" r="r" b="b"/>
              <a:pathLst>
                <a:path w="1416" h="737" extrusionOk="0">
                  <a:moveTo>
                    <a:pt x="435" y="1"/>
                  </a:moveTo>
                  <a:cubicBezTo>
                    <a:pt x="207" y="1"/>
                    <a:pt x="1" y="140"/>
                    <a:pt x="1" y="338"/>
                  </a:cubicBezTo>
                  <a:cubicBezTo>
                    <a:pt x="1" y="459"/>
                    <a:pt x="25" y="580"/>
                    <a:pt x="86" y="689"/>
                  </a:cubicBezTo>
                  <a:cubicBezTo>
                    <a:pt x="291" y="725"/>
                    <a:pt x="484" y="737"/>
                    <a:pt x="690" y="737"/>
                  </a:cubicBezTo>
                  <a:cubicBezTo>
                    <a:pt x="1137" y="737"/>
                    <a:pt x="1415" y="544"/>
                    <a:pt x="1210" y="374"/>
                  </a:cubicBezTo>
                  <a:cubicBezTo>
                    <a:pt x="1117" y="315"/>
                    <a:pt x="1006" y="285"/>
                    <a:pt x="894" y="285"/>
                  </a:cubicBezTo>
                  <a:cubicBezTo>
                    <a:pt x="846" y="285"/>
                    <a:pt x="797" y="291"/>
                    <a:pt x="750" y="302"/>
                  </a:cubicBezTo>
                  <a:cubicBezTo>
                    <a:pt x="787" y="253"/>
                    <a:pt x="823" y="121"/>
                    <a:pt x="629" y="36"/>
                  </a:cubicBezTo>
                  <a:cubicBezTo>
                    <a:pt x="566" y="12"/>
                    <a:pt x="500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28;p60">
              <a:extLst>
                <a:ext uri="{FF2B5EF4-FFF2-40B4-BE49-F238E27FC236}">
                  <a16:creationId xmlns:a16="http://schemas.microsoft.com/office/drawing/2014/main" id="{58D6816E-4FA1-46B5-8CA2-066DE1387FF6}"/>
                </a:ext>
              </a:extLst>
            </p:cNvPr>
            <p:cNvSpPr/>
            <p:nvPr/>
          </p:nvSpPr>
          <p:spPr>
            <a:xfrm>
              <a:off x="2104378" y="3465449"/>
              <a:ext cx="141861" cy="81685"/>
            </a:xfrm>
            <a:custGeom>
              <a:avLst/>
              <a:gdLst/>
              <a:ahLst/>
              <a:cxnLst/>
              <a:rect l="l" t="t" r="r" b="b"/>
              <a:pathLst>
                <a:path w="2249" h="1295" extrusionOk="0">
                  <a:moveTo>
                    <a:pt x="1125" y="1"/>
                  </a:moveTo>
                  <a:cubicBezTo>
                    <a:pt x="508" y="1"/>
                    <a:pt x="0" y="291"/>
                    <a:pt x="0" y="641"/>
                  </a:cubicBezTo>
                  <a:cubicBezTo>
                    <a:pt x="0" y="1004"/>
                    <a:pt x="508" y="1294"/>
                    <a:pt x="1125" y="1294"/>
                  </a:cubicBezTo>
                  <a:cubicBezTo>
                    <a:pt x="1741" y="1294"/>
                    <a:pt x="2249" y="1004"/>
                    <a:pt x="2249" y="641"/>
                  </a:cubicBezTo>
                  <a:cubicBezTo>
                    <a:pt x="2249" y="291"/>
                    <a:pt x="1741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229;p60">
              <a:extLst>
                <a:ext uri="{FF2B5EF4-FFF2-40B4-BE49-F238E27FC236}">
                  <a16:creationId xmlns:a16="http://schemas.microsoft.com/office/drawing/2014/main" id="{A05820F5-075B-49B7-BB54-1CBE2960BF7A}"/>
                </a:ext>
              </a:extLst>
            </p:cNvPr>
            <p:cNvSpPr/>
            <p:nvPr/>
          </p:nvSpPr>
          <p:spPr>
            <a:xfrm>
              <a:off x="2128032" y="3488157"/>
              <a:ext cx="40433" cy="21005"/>
            </a:xfrm>
            <a:custGeom>
              <a:avLst/>
              <a:gdLst/>
              <a:ahLst/>
              <a:cxnLst/>
              <a:rect l="l" t="t" r="r" b="b"/>
              <a:pathLst>
                <a:path w="641" h="333" extrusionOk="0">
                  <a:moveTo>
                    <a:pt x="466" y="0"/>
                  </a:moveTo>
                  <a:cubicBezTo>
                    <a:pt x="426" y="0"/>
                    <a:pt x="387" y="9"/>
                    <a:pt x="351" y="28"/>
                  </a:cubicBezTo>
                  <a:lnTo>
                    <a:pt x="73" y="173"/>
                  </a:lnTo>
                  <a:cubicBezTo>
                    <a:pt x="12" y="197"/>
                    <a:pt x="0" y="257"/>
                    <a:pt x="61" y="306"/>
                  </a:cubicBezTo>
                  <a:cubicBezTo>
                    <a:pt x="97" y="324"/>
                    <a:pt x="136" y="333"/>
                    <a:pt x="175" y="333"/>
                  </a:cubicBezTo>
                  <a:cubicBezTo>
                    <a:pt x="215" y="333"/>
                    <a:pt x="254" y="324"/>
                    <a:pt x="290" y="306"/>
                  </a:cubicBezTo>
                  <a:lnTo>
                    <a:pt x="568" y="161"/>
                  </a:lnTo>
                  <a:cubicBezTo>
                    <a:pt x="641" y="136"/>
                    <a:pt x="641" y="76"/>
                    <a:pt x="580" y="28"/>
                  </a:cubicBezTo>
                  <a:cubicBezTo>
                    <a:pt x="544" y="9"/>
                    <a:pt x="505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230;p60">
              <a:extLst>
                <a:ext uri="{FF2B5EF4-FFF2-40B4-BE49-F238E27FC236}">
                  <a16:creationId xmlns:a16="http://schemas.microsoft.com/office/drawing/2014/main" id="{FC45A91F-A51C-4736-A090-7A562672EF6C}"/>
                </a:ext>
              </a:extLst>
            </p:cNvPr>
            <p:cNvSpPr/>
            <p:nvPr/>
          </p:nvSpPr>
          <p:spPr>
            <a:xfrm>
              <a:off x="2147838" y="3491310"/>
              <a:ext cx="70205" cy="37910"/>
            </a:xfrm>
            <a:custGeom>
              <a:avLst/>
              <a:gdLst/>
              <a:ahLst/>
              <a:cxnLst/>
              <a:rect l="l" t="t" r="r" b="b"/>
              <a:pathLst>
                <a:path w="1113" h="601" extrusionOk="0">
                  <a:moveTo>
                    <a:pt x="1005" y="1"/>
                  </a:moveTo>
                  <a:cubicBezTo>
                    <a:pt x="973" y="1"/>
                    <a:pt x="941" y="11"/>
                    <a:pt x="919" y="26"/>
                  </a:cubicBezTo>
                  <a:cubicBezTo>
                    <a:pt x="907" y="38"/>
                    <a:pt x="895" y="50"/>
                    <a:pt x="895" y="62"/>
                  </a:cubicBezTo>
                  <a:lnTo>
                    <a:pt x="786" y="62"/>
                  </a:lnTo>
                  <a:cubicBezTo>
                    <a:pt x="689" y="62"/>
                    <a:pt x="556" y="74"/>
                    <a:pt x="508" y="86"/>
                  </a:cubicBezTo>
                  <a:cubicBezTo>
                    <a:pt x="472" y="86"/>
                    <a:pt x="436" y="98"/>
                    <a:pt x="399" y="111"/>
                  </a:cubicBezTo>
                  <a:lnTo>
                    <a:pt x="375" y="123"/>
                  </a:lnTo>
                  <a:lnTo>
                    <a:pt x="37" y="292"/>
                  </a:lnTo>
                  <a:cubicBezTo>
                    <a:pt x="0" y="304"/>
                    <a:pt x="0" y="328"/>
                    <a:pt x="37" y="352"/>
                  </a:cubicBezTo>
                  <a:lnTo>
                    <a:pt x="399" y="582"/>
                  </a:lnTo>
                  <a:cubicBezTo>
                    <a:pt x="417" y="594"/>
                    <a:pt x="442" y="600"/>
                    <a:pt x="466" y="600"/>
                  </a:cubicBezTo>
                  <a:cubicBezTo>
                    <a:pt x="490" y="600"/>
                    <a:pt x="514" y="594"/>
                    <a:pt x="532" y="582"/>
                  </a:cubicBezTo>
                  <a:cubicBezTo>
                    <a:pt x="544" y="570"/>
                    <a:pt x="556" y="558"/>
                    <a:pt x="569" y="546"/>
                  </a:cubicBezTo>
                  <a:cubicBezTo>
                    <a:pt x="587" y="552"/>
                    <a:pt x="605" y="555"/>
                    <a:pt x="623" y="555"/>
                  </a:cubicBezTo>
                  <a:cubicBezTo>
                    <a:pt x="641" y="555"/>
                    <a:pt x="659" y="552"/>
                    <a:pt x="677" y="546"/>
                  </a:cubicBezTo>
                  <a:cubicBezTo>
                    <a:pt x="689" y="534"/>
                    <a:pt x="701" y="522"/>
                    <a:pt x="714" y="509"/>
                  </a:cubicBezTo>
                  <a:cubicBezTo>
                    <a:pt x="724" y="513"/>
                    <a:pt x="735" y="514"/>
                    <a:pt x="745" y="514"/>
                  </a:cubicBezTo>
                  <a:cubicBezTo>
                    <a:pt x="771" y="514"/>
                    <a:pt x="797" y="506"/>
                    <a:pt x="822" y="497"/>
                  </a:cubicBezTo>
                  <a:cubicBezTo>
                    <a:pt x="847" y="485"/>
                    <a:pt x="859" y="461"/>
                    <a:pt x="847" y="437"/>
                  </a:cubicBezTo>
                  <a:lnTo>
                    <a:pt x="847" y="437"/>
                  </a:lnTo>
                  <a:cubicBezTo>
                    <a:pt x="862" y="442"/>
                    <a:pt x="877" y="445"/>
                    <a:pt x="892" y="445"/>
                  </a:cubicBezTo>
                  <a:cubicBezTo>
                    <a:pt x="915" y="445"/>
                    <a:pt x="939" y="439"/>
                    <a:pt x="967" y="425"/>
                  </a:cubicBezTo>
                  <a:cubicBezTo>
                    <a:pt x="1004" y="401"/>
                    <a:pt x="1016" y="364"/>
                    <a:pt x="967" y="340"/>
                  </a:cubicBezTo>
                  <a:lnTo>
                    <a:pt x="762" y="207"/>
                  </a:lnTo>
                  <a:cubicBezTo>
                    <a:pt x="786" y="207"/>
                    <a:pt x="895" y="195"/>
                    <a:pt x="919" y="183"/>
                  </a:cubicBezTo>
                  <a:cubicBezTo>
                    <a:pt x="955" y="183"/>
                    <a:pt x="979" y="171"/>
                    <a:pt x="1004" y="159"/>
                  </a:cubicBezTo>
                  <a:cubicBezTo>
                    <a:pt x="1028" y="147"/>
                    <a:pt x="1052" y="123"/>
                    <a:pt x="1076" y="98"/>
                  </a:cubicBezTo>
                  <a:cubicBezTo>
                    <a:pt x="1100" y="74"/>
                    <a:pt x="1112" y="38"/>
                    <a:pt x="1064" y="14"/>
                  </a:cubicBezTo>
                  <a:cubicBezTo>
                    <a:pt x="1046" y="5"/>
                    <a:pt x="1025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31;p60">
              <a:extLst>
                <a:ext uri="{FF2B5EF4-FFF2-40B4-BE49-F238E27FC236}">
                  <a16:creationId xmlns:a16="http://schemas.microsoft.com/office/drawing/2014/main" id="{FD7B6732-3130-4E55-9166-F64EE694F28F}"/>
                </a:ext>
              </a:extLst>
            </p:cNvPr>
            <p:cNvSpPr/>
            <p:nvPr/>
          </p:nvSpPr>
          <p:spPr>
            <a:xfrm>
              <a:off x="1938171" y="3181855"/>
              <a:ext cx="141104" cy="81622"/>
            </a:xfrm>
            <a:custGeom>
              <a:avLst/>
              <a:gdLst/>
              <a:ahLst/>
              <a:cxnLst/>
              <a:rect l="l" t="t" r="r" b="b"/>
              <a:pathLst>
                <a:path w="2237" h="1294" extrusionOk="0">
                  <a:moveTo>
                    <a:pt x="1125" y="1"/>
                  </a:moveTo>
                  <a:cubicBezTo>
                    <a:pt x="508" y="1"/>
                    <a:pt x="1" y="291"/>
                    <a:pt x="1" y="653"/>
                  </a:cubicBezTo>
                  <a:cubicBezTo>
                    <a:pt x="1" y="1004"/>
                    <a:pt x="508" y="1294"/>
                    <a:pt x="1125" y="1294"/>
                  </a:cubicBezTo>
                  <a:cubicBezTo>
                    <a:pt x="1741" y="1294"/>
                    <a:pt x="2237" y="1004"/>
                    <a:pt x="2237" y="653"/>
                  </a:cubicBezTo>
                  <a:cubicBezTo>
                    <a:pt x="2237" y="291"/>
                    <a:pt x="1741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232;p60">
              <a:extLst>
                <a:ext uri="{FF2B5EF4-FFF2-40B4-BE49-F238E27FC236}">
                  <a16:creationId xmlns:a16="http://schemas.microsoft.com/office/drawing/2014/main" id="{1A60969E-507A-4659-9819-55B9C609773A}"/>
                </a:ext>
              </a:extLst>
            </p:cNvPr>
            <p:cNvSpPr/>
            <p:nvPr/>
          </p:nvSpPr>
          <p:spPr>
            <a:xfrm>
              <a:off x="1962582" y="3204562"/>
              <a:ext cx="40433" cy="21446"/>
            </a:xfrm>
            <a:custGeom>
              <a:avLst/>
              <a:gdLst/>
              <a:ahLst/>
              <a:cxnLst/>
              <a:rect l="l" t="t" r="r" b="b"/>
              <a:pathLst>
                <a:path w="641" h="340" extrusionOk="0">
                  <a:moveTo>
                    <a:pt x="455" y="0"/>
                  </a:moveTo>
                  <a:cubicBezTo>
                    <a:pt x="414" y="0"/>
                    <a:pt x="375" y="9"/>
                    <a:pt x="339" y="27"/>
                  </a:cubicBezTo>
                  <a:lnTo>
                    <a:pt x="73" y="172"/>
                  </a:lnTo>
                  <a:cubicBezTo>
                    <a:pt x="0" y="209"/>
                    <a:pt x="0" y="269"/>
                    <a:pt x="61" y="305"/>
                  </a:cubicBezTo>
                  <a:cubicBezTo>
                    <a:pt x="103" y="326"/>
                    <a:pt x="149" y="339"/>
                    <a:pt x="195" y="339"/>
                  </a:cubicBezTo>
                  <a:cubicBezTo>
                    <a:pt x="228" y="339"/>
                    <a:pt x="260" y="333"/>
                    <a:pt x="290" y="317"/>
                  </a:cubicBezTo>
                  <a:lnTo>
                    <a:pt x="568" y="160"/>
                  </a:lnTo>
                  <a:cubicBezTo>
                    <a:pt x="629" y="124"/>
                    <a:pt x="641" y="64"/>
                    <a:pt x="580" y="27"/>
                  </a:cubicBezTo>
                  <a:cubicBezTo>
                    <a:pt x="538" y="9"/>
                    <a:pt x="496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233;p60">
              <a:extLst>
                <a:ext uri="{FF2B5EF4-FFF2-40B4-BE49-F238E27FC236}">
                  <a16:creationId xmlns:a16="http://schemas.microsoft.com/office/drawing/2014/main" id="{0B872D66-D477-48C1-9CAA-1BB5A545DCA1}"/>
                </a:ext>
              </a:extLst>
            </p:cNvPr>
            <p:cNvSpPr/>
            <p:nvPr/>
          </p:nvSpPr>
          <p:spPr>
            <a:xfrm>
              <a:off x="1981631" y="3208095"/>
              <a:ext cx="69448" cy="37468"/>
            </a:xfrm>
            <a:custGeom>
              <a:avLst/>
              <a:gdLst/>
              <a:ahLst/>
              <a:cxnLst/>
              <a:rect l="l" t="t" r="r" b="b"/>
              <a:pathLst>
                <a:path w="1101" h="594" extrusionOk="0">
                  <a:moveTo>
                    <a:pt x="1000" y="0"/>
                  </a:moveTo>
                  <a:cubicBezTo>
                    <a:pt x="970" y="0"/>
                    <a:pt x="942" y="9"/>
                    <a:pt x="919" y="32"/>
                  </a:cubicBezTo>
                  <a:cubicBezTo>
                    <a:pt x="907" y="32"/>
                    <a:pt x="895" y="44"/>
                    <a:pt x="883" y="56"/>
                  </a:cubicBezTo>
                  <a:lnTo>
                    <a:pt x="774" y="56"/>
                  </a:lnTo>
                  <a:cubicBezTo>
                    <a:pt x="677" y="56"/>
                    <a:pt x="544" y="68"/>
                    <a:pt x="496" y="80"/>
                  </a:cubicBezTo>
                  <a:cubicBezTo>
                    <a:pt x="460" y="80"/>
                    <a:pt x="424" y="92"/>
                    <a:pt x="387" y="104"/>
                  </a:cubicBezTo>
                  <a:lnTo>
                    <a:pt x="363" y="116"/>
                  </a:lnTo>
                  <a:lnTo>
                    <a:pt x="25" y="286"/>
                  </a:lnTo>
                  <a:cubicBezTo>
                    <a:pt x="0" y="310"/>
                    <a:pt x="0" y="334"/>
                    <a:pt x="25" y="346"/>
                  </a:cubicBezTo>
                  <a:lnTo>
                    <a:pt x="387" y="576"/>
                  </a:lnTo>
                  <a:cubicBezTo>
                    <a:pt x="405" y="588"/>
                    <a:pt x="430" y="594"/>
                    <a:pt x="454" y="594"/>
                  </a:cubicBezTo>
                  <a:cubicBezTo>
                    <a:pt x="478" y="594"/>
                    <a:pt x="502" y="588"/>
                    <a:pt x="520" y="576"/>
                  </a:cubicBezTo>
                  <a:cubicBezTo>
                    <a:pt x="544" y="576"/>
                    <a:pt x="544" y="564"/>
                    <a:pt x="556" y="551"/>
                  </a:cubicBezTo>
                  <a:cubicBezTo>
                    <a:pt x="567" y="555"/>
                    <a:pt x="578" y="556"/>
                    <a:pt x="588" y="556"/>
                  </a:cubicBezTo>
                  <a:cubicBezTo>
                    <a:pt x="614" y="556"/>
                    <a:pt x="640" y="548"/>
                    <a:pt x="665" y="539"/>
                  </a:cubicBezTo>
                  <a:cubicBezTo>
                    <a:pt x="677" y="539"/>
                    <a:pt x="689" y="515"/>
                    <a:pt x="702" y="503"/>
                  </a:cubicBezTo>
                  <a:cubicBezTo>
                    <a:pt x="712" y="507"/>
                    <a:pt x="723" y="508"/>
                    <a:pt x="733" y="508"/>
                  </a:cubicBezTo>
                  <a:cubicBezTo>
                    <a:pt x="759" y="508"/>
                    <a:pt x="785" y="500"/>
                    <a:pt x="810" y="491"/>
                  </a:cubicBezTo>
                  <a:cubicBezTo>
                    <a:pt x="847" y="479"/>
                    <a:pt x="859" y="455"/>
                    <a:pt x="847" y="431"/>
                  </a:cubicBezTo>
                  <a:lnTo>
                    <a:pt x="847" y="431"/>
                  </a:lnTo>
                  <a:cubicBezTo>
                    <a:pt x="862" y="436"/>
                    <a:pt x="877" y="439"/>
                    <a:pt x="892" y="439"/>
                  </a:cubicBezTo>
                  <a:cubicBezTo>
                    <a:pt x="915" y="439"/>
                    <a:pt x="939" y="433"/>
                    <a:pt x="967" y="418"/>
                  </a:cubicBezTo>
                  <a:cubicBezTo>
                    <a:pt x="1004" y="406"/>
                    <a:pt x="1004" y="358"/>
                    <a:pt x="967" y="334"/>
                  </a:cubicBezTo>
                  <a:lnTo>
                    <a:pt x="762" y="201"/>
                  </a:lnTo>
                  <a:cubicBezTo>
                    <a:pt x="774" y="201"/>
                    <a:pt x="883" y="189"/>
                    <a:pt x="919" y="177"/>
                  </a:cubicBezTo>
                  <a:cubicBezTo>
                    <a:pt x="943" y="177"/>
                    <a:pt x="967" y="165"/>
                    <a:pt x="992" y="153"/>
                  </a:cubicBezTo>
                  <a:cubicBezTo>
                    <a:pt x="1028" y="141"/>
                    <a:pt x="1052" y="116"/>
                    <a:pt x="1064" y="92"/>
                  </a:cubicBezTo>
                  <a:cubicBezTo>
                    <a:pt x="1088" y="68"/>
                    <a:pt x="1100" y="32"/>
                    <a:pt x="1052" y="8"/>
                  </a:cubicBezTo>
                  <a:cubicBezTo>
                    <a:pt x="1034" y="3"/>
                    <a:pt x="1017" y="0"/>
                    <a:pt x="1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234;p60">
              <a:extLst>
                <a:ext uri="{FF2B5EF4-FFF2-40B4-BE49-F238E27FC236}">
                  <a16:creationId xmlns:a16="http://schemas.microsoft.com/office/drawing/2014/main" id="{F72E8CE7-9387-4879-AF7A-542B5EDEF5D4}"/>
                </a:ext>
              </a:extLst>
            </p:cNvPr>
            <p:cNvSpPr/>
            <p:nvPr/>
          </p:nvSpPr>
          <p:spPr>
            <a:xfrm>
              <a:off x="1647703" y="3177881"/>
              <a:ext cx="157126" cy="81370"/>
            </a:xfrm>
            <a:custGeom>
              <a:avLst/>
              <a:gdLst/>
              <a:ahLst/>
              <a:cxnLst/>
              <a:rect l="l" t="t" r="r" b="b"/>
              <a:pathLst>
                <a:path w="2491" h="1290" extrusionOk="0">
                  <a:moveTo>
                    <a:pt x="1245" y="1"/>
                  </a:moveTo>
                  <a:cubicBezTo>
                    <a:pt x="990" y="1"/>
                    <a:pt x="735" y="58"/>
                    <a:pt x="496" y="172"/>
                  </a:cubicBezTo>
                  <a:cubicBezTo>
                    <a:pt x="37" y="402"/>
                    <a:pt x="0" y="813"/>
                    <a:pt x="411" y="1079"/>
                  </a:cubicBezTo>
                  <a:cubicBezTo>
                    <a:pt x="668" y="1220"/>
                    <a:pt x="955" y="1290"/>
                    <a:pt x="1244" y="1290"/>
                  </a:cubicBezTo>
                  <a:cubicBezTo>
                    <a:pt x="1499" y="1290"/>
                    <a:pt x="1756" y="1235"/>
                    <a:pt x="1995" y="1127"/>
                  </a:cubicBezTo>
                  <a:cubicBezTo>
                    <a:pt x="2454" y="885"/>
                    <a:pt x="2490" y="474"/>
                    <a:pt x="2079" y="221"/>
                  </a:cubicBezTo>
                  <a:cubicBezTo>
                    <a:pt x="1817" y="74"/>
                    <a:pt x="1531" y="1"/>
                    <a:pt x="1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235;p60">
              <a:extLst>
                <a:ext uri="{FF2B5EF4-FFF2-40B4-BE49-F238E27FC236}">
                  <a16:creationId xmlns:a16="http://schemas.microsoft.com/office/drawing/2014/main" id="{57EF384F-6357-4009-B3CD-7A776555762F}"/>
                </a:ext>
              </a:extLst>
            </p:cNvPr>
            <p:cNvSpPr/>
            <p:nvPr/>
          </p:nvSpPr>
          <p:spPr>
            <a:xfrm>
              <a:off x="1679746" y="3199958"/>
              <a:ext cx="39676" cy="21005"/>
            </a:xfrm>
            <a:custGeom>
              <a:avLst/>
              <a:gdLst/>
              <a:ahLst/>
              <a:cxnLst/>
              <a:rect l="l" t="t" r="r" b="b"/>
              <a:pathLst>
                <a:path w="629" h="333" extrusionOk="0">
                  <a:moveTo>
                    <a:pt x="455" y="1"/>
                  </a:moveTo>
                  <a:cubicBezTo>
                    <a:pt x="414" y="1"/>
                    <a:pt x="375" y="10"/>
                    <a:pt x="339" y="28"/>
                  </a:cubicBezTo>
                  <a:lnTo>
                    <a:pt x="73" y="173"/>
                  </a:lnTo>
                  <a:cubicBezTo>
                    <a:pt x="0" y="209"/>
                    <a:pt x="0" y="270"/>
                    <a:pt x="61" y="306"/>
                  </a:cubicBezTo>
                  <a:cubicBezTo>
                    <a:pt x="97" y="324"/>
                    <a:pt x="136" y="333"/>
                    <a:pt x="175" y="333"/>
                  </a:cubicBezTo>
                  <a:cubicBezTo>
                    <a:pt x="215" y="333"/>
                    <a:pt x="254" y="324"/>
                    <a:pt x="290" y="306"/>
                  </a:cubicBezTo>
                  <a:lnTo>
                    <a:pt x="556" y="173"/>
                  </a:lnTo>
                  <a:cubicBezTo>
                    <a:pt x="629" y="137"/>
                    <a:pt x="629" y="76"/>
                    <a:pt x="580" y="28"/>
                  </a:cubicBezTo>
                  <a:cubicBezTo>
                    <a:pt x="538" y="10"/>
                    <a:pt x="496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236;p60">
              <a:extLst>
                <a:ext uri="{FF2B5EF4-FFF2-40B4-BE49-F238E27FC236}">
                  <a16:creationId xmlns:a16="http://schemas.microsoft.com/office/drawing/2014/main" id="{78079424-B331-4880-B3E0-BA379708C0A5}"/>
                </a:ext>
              </a:extLst>
            </p:cNvPr>
            <p:cNvSpPr/>
            <p:nvPr/>
          </p:nvSpPr>
          <p:spPr>
            <a:xfrm>
              <a:off x="1698038" y="3203490"/>
              <a:ext cx="70205" cy="37720"/>
            </a:xfrm>
            <a:custGeom>
              <a:avLst/>
              <a:gdLst/>
              <a:ahLst/>
              <a:cxnLst/>
              <a:rect l="l" t="t" r="r" b="b"/>
              <a:pathLst>
                <a:path w="1113" h="598" extrusionOk="0">
                  <a:moveTo>
                    <a:pt x="1011" y="1"/>
                  </a:moveTo>
                  <a:cubicBezTo>
                    <a:pt x="980" y="1"/>
                    <a:pt x="949" y="9"/>
                    <a:pt x="919" y="32"/>
                  </a:cubicBezTo>
                  <a:cubicBezTo>
                    <a:pt x="919" y="44"/>
                    <a:pt x="907" y="44"/>
                    <a:pt x="895" y="56"/>
                  </a:cubicBezTo>
                  <a:cubicBezTo>
                    <a:pt x="858" y="56"/>
                    <a:pt x="822" y="68"/>
                    <a:pt x="786" y="68"/>
                  </a:cubicBezTo>
                  <a:cubicBezTo>
                    <a:pt x="689" y="68"/>
                    <a:pt x="556" y="68"/>
                    <a:pt x="508" y="81"/>
                  </a:cubicBezTo>
                  <a:cubicBezTo>
                    <a:pt x="472" y="81"/>
                    <a:pt x="435" y="93"/>
                    <a:pt x="399" y="105"/>
                  </a:cubicBezTo>
                  <a:lnTo>
                    <a:pt x="375" y="117"/>
                  </a:lnTo>
                  <a:lnTo>
                    <a:pt x="36" y="286"/>
                  </a:lnTo>
                  <a:cubicBezTo>
                    <a:pt x="12" y="310"/>
                    <a:pt x="0" y="334"/>
                    <a:pt x="36" y="359"/>
                  </a:cubicBezTo>
                  <a:lnTo>
                    <a:pt x="399" y="588"/>
                  </a:lnTo>
                  <a:cubicBezTo>
                    <a:pt x="423" y="594"/>
                    <a:pt x="447" y="597"/>
                    <a:pt x="472" y="597"/>
                  </a:cubicBezTo>
                  <a:cubicBezTo>
                    <a:pt x="496" y="597"/>
                    <a:pt x="520" y="594"/>
                    <a:pt x="544" y="588"/>
                  </a:cubicBezTo>
                  <a:cubicBezTo>
                    <a:pt x="556" y="576"/>
                    <a:pt x="568" y="564"/>
                    <a:pt x="568" y="552"/>
                  </a:cubicBezTo>
                  <a:cubicBezTo>
                    <a:pt x="583" y="557"/>
                    <a:pt x="598" y="560"/>
                    <a:pt x="613" y="560"/>
                  </a:cubicBezTo>
                  <a:cubicBezTo>
                    <a:pt x="635" y="560"/>
                    <a:pt x="656" y="554"/>
                    <a:pt x="677" y="540"/>
                  </a:cubicBezTo>
                  <a:cubicBezTo>
                    <a:pt x="701" y="540"/>
                    <a:pt x="701" y="528"/>
                    <a:pt x="713" y="504"/>
                  </a:cubicBezTo>
                  <a:cubicBezTo>
                    <a:pt x="728" y="509"/>
                    <a:pt x="743" y="512"/>
                    <a:pt x="758" y="512"/>
                  </a:cubicBezTo>
                  <a:cubicBezTo>
                    <a:pt x="780" y="512"/>
                    <a:pt x="801" y="506"/>
                    <a:pt x="822" y="491"/>
                  </a:cubicBezTo>
                  <a:cubicBezTo>
                    <a:pt x="858" y="479"/>
                    <a:pt x="870" y="455"/>
                    <a:pt x="858" y="431"/>
                  </a:cubicBezTo>
                  <a:lnTo>
                    <a:pt x="858" y="431"/>
                  </a:lnTo>
                  <a:cubicBezTo>
                    <a:pt x="876" y="437"/>
                    <a:pt x="895" y="440"/>
                    <a:pt x="913" y="440"/>
                  </a:cubicBezTo>
                  <a:cubicBezTo>
                    <a:pt x="931" y="440"/>
                    <a:pt x="949" y="437"/>
                    <a:pt x="967" y="431"/>
                  </a:cubicBezTo>
                  <a:cubicBezTo>
                    <a:pt x="1015" y="407"/>
                    <a:pt x="1015" y="359"/>
                    <a:pt x="979" y="334"/>
                  </a:cubicBezTo>
                  <a:lnTo>
                    <a:pt x="774" y="214"/>
                  </a:lnTo>
                  <a:cubicBezTo>
                    <a:pt x="798" y="214"/>
                    <a:pt x="895" y="189"/>
                    <a:pt x="931" y="189"/>
                  </a:cubicBezTo>
                  <a:cubicBezTo>
                    <a:pt x="955" y="177"/>
                    <a:pt x="979" y="165"/>
                    <a:pt x="1003" y="153"/>
                  </a:cubicBezTo>
                  <a:cubicBezTo>
                    <a:pt x="1040" y="141"/>
                    <a:pt x="1064" y="117"/>
                    <a:pt x="1076" y="105"/>
                  </a:cubicBezTo>
                  <a:cubicBezTo>
                    <a:pt x="1100" y="68"/>
                    <a:pt x="1112" y="32"/>
                    <a:pt x="1064" y="8"/>
                  </a:cubicBezTo>
                  <a:cubicBezTo>
                    <a:pt x="1046" y="4"/>
                    <a:pt x="1028" y="1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237;p60">
              <a:extLst>
                <a:ext uri="{FF2B5EF4-FFF2-40B4-BE49-F238E27FC236}">
                  <a16:creationId xmlns:a16="http://schemas.microsoft.com/office/drawing/2014/main" id="{AD86EA87-4453-4CEB-8F58-6200D39A9BD9}"/>
                </a:ext>
              </a:extLst>
            </p:cNvPr>
            <p:cNvSpPr/>
            <p:nvPr/>
          </p:nvSpPr>
          <p:spPr>
            <a:xfrm>
              <a:off x="1236758" y="2891322"/>
              <a:ext cx="158640" cy="82505"/>
            </a:xfrm>
            <a:custGeom>
              <a:avLst/>
              <a:gdLst/>
              <a:ahLst/>
              <a:cxnLst/>
              <a:rect l="l" t="t" r="r" b="b"/>
              <a:pathLst>
                <a:path w="2515" h="1308" extrusionOk="0">
                  <a:moveTo>
                    <a:pt x="1142" y="0"/>
                  </a:moveTo>
                  <a:cubicBezTo>
                    <a:pt x="946" y="0"/>
                    <a:pt x="748" y="33"/>
                    <a:pt x="557" y="98"/>
                  </a:cubicBezTo>
                  <a:cubicBezTo>
                    <a:pt x="73" y="291"/>
                    <a:pt x="1" y="702"/>
                    <a:pt x="387" y="1005"/>
                  </a:cubicBezTo>
                  <a:cubicBezTo>
                    <a:pt x="681" y="1206"/>
                    <a:pt x="1025" y="1308"/>
                    <a:pt x="1373" y="1308"/>
                  </a:cubicBezTo>
                  <a:cubicBezTo>
                    <a:pt x="1569" y="1308"/>
                    <a:pt x="1767" y="1275"/>
                    <a:pt x="1959" y="1210"/>
                  </a:cubicBezTo>
                  <a:cubicBezTo>
                    <a:pt x="2442" y="1017"/>
                    <a:pt x="2515" y="618"/>
                    <a:pt x="2128" y="304"/>
                  </a:cubicBezTo>
                  <a:cubicBezTo>
                    <a:pt x="1834" y="103"/>
                    <a:pt x="1491" y="0"/>
                    <a:pt x="1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238;p60">
              <a:extLst>
                <a:ext uri="{FF2B5EF4-FFF2-40B4-BE49-F238E27FC236}">
                  <a16:creationId xmlns:a16="http://schemas.microsoft.com/office/drawing/2014/main" id="{1344BAAE-B4EF-47D6-B824-86CCE621B4C5}"/>
                </a:ext>
              </a:extLst>
            </p:cNvPr>
            <p:cNvSpPr/>
            <p:nvPr/>
          </p:nvSpPr>
          <p:spPr>
            <a:xfrm>
              <a:off x="1269558" y="2912894"/>
              <a:ext cx="41253" cy="19743"/>
            </a:xfrm>
            <a:custGeom>
              <a:avLst/>
              <a:gdLst/>
              <a:ahLst/>
              <a:cxnLst/>
              <a:rect l="l" t="t" r="r" b="b"/>
              <a:pathLst>
                <a:path w="654" h="313" extrusionOk="0">
                  <a:moveTo>
                    <a:pt x="465" y="1"/>
                  </a:moveTo>
                  <a:cubicBezTo>
                    <a:pt x="434" y="1"/>
                    <a:pt x="404" y="8"/>
                    <a:pt x="375" y="22"/>
                  </a:cubicBezTo>
                  <a:lnTo>
                    <a:pt x="85" y="131"/>
                  </a:lnTo>
                  <a:cubicBezTo>
                    <a:pt x="12" y="167"/>
                    <a:pt x="0" y="215"/>
                    <a:pt x="61" y="264"/>
                  </a:cubicBezTo>
                  <a:cubicBezTo>
                    <a:pt x="101" y="296"/>
                    <a:pt x="158" y="312"/>
                    <a:pt x="212" y="312"/>
                  </a:cubicBezTo>
                  <a:cubicBezTo>
                    <a:pt x="239" y="312"/>
                    <a:pt x="266" y="308"/>
                    <a:pt x="290" y="300"/>
                  </a:cubicBezTo>
                  <a:lnTo>
                    <a:pt x="581" y="179"/>
                  </a:lnTo>
                  <a:cubicBezTo>
                    <a:pt x="641" y="155"/>
                    <a:pt x="653" y="95"/>
                    <a:pt x="605" y="46"/>
                  </a:cubicBezTo>
                  <a:cubicBezTo>
                    <a:pt x="561" y="17"/>
                    <a:pt x="512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239;p60">
              <a:extLst>
                <a:ext uri="{FF2B5EF4-FFF2-40B4-BE49-F238E27FC236}">
                  <a16:creationId xmlns:a16="http://schemas.microsoft.com/office/drawing/2014/main" id="{78D058B8-5206-465C-B8D3-6DA6FA85D272}"/>
                </a:ext>
              </a:extLst>
            </p:cNvPr>
            <p:cNvSpPr/>
            <p:nvPr/>
          </p:nvSpPr>
          <p:spPr>
            <a:xfrm>
              <a:off x="1288607" y="2921473"/>
              <a:ext cx="70962" cy="34440"/>
            </a:xfrm>
            <a:custGeom>
              <a:avLst/>
              <a:gdLst/>
              <a:ahLst/>
              <a:cxnLst/>
              <a:rect l="l" t="t" r="r" b="b"/>
              <a:pathLst>
                <a:path w="1125" h="546" extrusionOk="0">
                  <a:moveTo>
                    <a:pt x="1016" y="1"/>
                  </a:moveTo>
                  <a:cubicBezTo>
                    <a:pt x="992" y="1"/>
                    <a:pt x="968" y="7"/>
                    <a:pt x="943" y="19"/>
                  </a:cubicBezTo>
                  <a:cubicBezTo>
                    <a:pt x="931" y="31"/>
                    <a:pt x="919" y="43"/>
                    <a:pt x="907" y="43"/>
                  </a:cubicBezTo>
                  <a:lnTo>
                    <a:pt x="798" y="43"/>
                  </a:lnTo>
                  <a:cubicBezTo>
                    <a:pt x="702" y="43"/>
                    <a:pt x="569" y="31"/>
                    <a:pt x="532" y="31"/>
                  </a:cubicBezTo>
                  <a:cubicBezTo>
                    <a:pt x="484" y="31"/>
                    <a:pt x="448" y="43"/>
                    <a:pt x="412" y="55"/>
                  </a:cubicBezTo>
                  <a:lnTo>
                    <a:pt x="387" y="55"/>
                  </a:lnTo>
                  <a:lnTo>
                    <a:pt x="37" y="188"/>
                  </a:lnTo>
                  <a:cubicBezTo>
                    <a:pt x="1" y="200"/>
                    <a:pt x="1" y="237"/>
                    <a:pt x="25" y="249"/>
                  </a:cubicBezTo>
                  <a:lnTo>
                    <a:pt x="363" y="515"/>
                  </a:lnTo>
                  <a:cubicBezTo>
                    <a:pt x="386" y="538"/>
                    <a:pt x="414" y="546"/>
                    <a:pt x="444" y="546"/>
                  </a:cubicBezTo>
                  <a:cubicBezTo>
                    <a:pt x="461" y="546"/>
                    <a:pt x="478" y="543"/>
                    <a:pt x="496" y="539"/>
                  </a:cubicBezTo>
                  <a:cubicBezTo>
                    <a:pt x="508" y="527"/>
                    <a:pt x="520" y="515"/>
                    <a:pt x="532" y="502"/>
                  </a:cubicBezTo>
                  <a:cubicBezTo>
                    <a:pt x="551" y="508"/>
                    <a:pt x="569" y="512"/>
                    <a:pt x="587" y="512"/>
                  </a:cubicBezTo>
                  <a:cubicBezTo>
                    <a:pt x="605" y="512"/>
                    <a:pt x="623" y="508"/>
                    <a:pt x="641" y="502"/>
                  </a:cubicBezTo>
                  <a:cubicBezTo>
                    <a:pt x="665" y="502"/>
                    <a:pt x="677" y="490"/>
                    <a:pt x="677" y="478"/>
                  </a:cubicBezTo>
                  <a:cubicBezTo>
                    <a:pt x="696" y="484"/>
                    <a:pt x="714" y="487"/>
                    <a:pt x="732" y="487"/>
                  </a:cubicBezTo>
                  <a:cubicBezTo>
                    <a:pt x="750" y="487"/>
                    <a:pt x="768" y="484"/>
                    <a:pt x="786" y="478"/>
                  </a:cubicBezTo>
                  <a:cubicBezTo>
                    <a:pt x="822" y="466"/>
                    <a:pt x="835" y="442"/>
                    <a:pt x="822" y="418"/>
                  </a:cubicBezTo>
                  <a:lnTo>
                    <a:pt x="822" y="418"/>
                  </a:lnTo>
                  <a:cubicBezTo>
                    <a:pt x="841" y="424"/>
                    <a:pt x="862" y="427"/>
                    <a:pt x="883" y="427"/>
                  </a:cubicBezTo>
                  <a:cubicBezTo>
                    <a:pt x="904" y="427"/>
                    <a:pt x="925" y="424"/>
                    <a:pt x="943" y="418"/>
                  </a:cubicBezTo>
                  <a:cubicBezTo>
                    <a:pt x="992" y="394"/>
                    <a:pt x="992" y="357"/>
                    <a:pt x="955" y="333"/>
                  </a:cubicBezTo>
                  <a:lnTo>
                    <a:pt x="762" y="176"/>
                  </a:lnTo>
                  <a:lnTo>
                    <a:pt x="931" y="176"/>
                  </a:lnTo>
                  <a:cubicBezTo>
                    <a:pt x="955" y="176"/>
                    <a:pt x="980" y="176"/>
                    <a:pt x="1016" y="164"/>
                  </a:cubicBezTo>
                  <a:cubicBezTo>
                    <a:pt x="1040" y="152"/>
                    <a:pt x="1064" y="128"/>
                    <a:pt x="1088" y="116"/>
                  </a:cubicBezTo>
                  <a:cubicBezTo>
                    <a:pt x="1113" y="91"/>
                    <a:pt x="1125" y="55"/>
                    <a:pt x="1088" y="19"/>
                  </a:cubicBezTo>
                  <a:cubicBezTo>
                    <a:pt x="1064" y="7"/>
                    <a:pt x="1040" y="1"/>
                    <a:pt x="1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240;p60">
              <a:extLst>
                <a:ext uri="{FF2B5EF4-FFF2-40B4-BE49-F238E27FC236}">
                  <a16:creationId xmlns:a16="http://schemas.microsoft.com/office/drawing/2014/main" id="{BBC0538A-58D6-40AB-83F8-B1180C2D9399}"/>
                </a:ext>
              </a:extLst>
            </p:cNvPr>
            <p:cNvSpPr/>
            <p:nvPr/>
          </p:nvSpPr>
          <p:spPr>
            <a:xfrm>
              <a:off x="2047987" y="3014007"/>
              <a:ext cx="157063" cy="81307"/>
            </a:xfrm>
            <a:custGeom>
              <a:avLst/>
              <a:gdLst/>
              <a:ahLst/>
              <a:cxnLst/>
              <a:rect l="l" t="t" r="r" b="b"/>
              <a:pathLst>
                <a:path w="2490" h="1289" extrusionOk="0">
                  <a:moveTo>
                    <a:pt x="1245" y="0"/>
                  </a:moveTo>
                  <a:cubicBezTo>
                    <a:pt x="990" y="0"/>
                    <a:pt x="735" y="58"/>
                    <a:pt x="496" y="172"/>
                  </a:cubicBezTo>
                  <a:cubicBezTo>
                    <a:pt x="36" y="401"/>
                    <a:pt x="0" y="812"/>
                    <a:pt x="411" y="1078"/>
                  </a:cubicBezTo>
                  <a:cubicBezTo>
                    <a:pt x="674" y="1219"/>
                    <a:pt x="961" y="1289"/>
                    <a:pt x="1248" y="1289"/>
                  </a:cubicBezTo>
                  <a:cubicBezTo>
                    <a:pt x="1502" y="1289"/>
                    <a:pt x="1756" y="1234"/>
                    <a:pt x="1994" y="1126"/>
                  </a:cubicBezTo>
                  <a:cubicBezTo>
                    <a:pt x="2454" y="885"/>
                    <a:pt x="2490" y="474"/>
                    <a:pt x="2079" y="220"/>
                  </a:cubicBezTo>
                  <a:cubicBezTo>
                    <a:pt x="1817" y="73"/>
                    <a:pt x="1531" y="0"/>
                    <a:pt x="1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241;p60">
              <a:extLst>
                <a:ext uri="{FF2B5EF4-FFF2-40B4-BE49-F238E27FC236}">
                  <a16:creationId xmlns:a16="http://schemas.microsoft.com/office/drawing/2014/main" id="{66098C4B-2DCD-4361-8641-D41A4CB5AB28}"/>
                </a:ext>
              </a:extLst>
            </p:cNvPr>
            <p:cNvSpPr/>
            <p:nvPr/>
          </p:nvSpPr>
          <p:spPr>
            <a:xfrm>
              <a:off x="2079967" y="3036020"/>
              <a:ext cx="40496" cy="21068"/>
            </a:xfrm>
            <a:custGeom>
              <a:avLst/>
              <a:gdLst/>
              <a:ahLst/>
              <a:cxnLst/>
              <a:rect l="l" t="t" r="r" b="b"/>
              <a:pathLst>
                <a:path w="642" h="334" extrusionOk="0">
                  <a:moveTo>
                    <a:pt x="455" y="1"/>
                  </a:moveTo>
                  <a:cubicBezTo>
                    <a:pt x="415" y="1"/>
                    <a:pt x="375" y="10"/>
                    <a:pt x="339" y="28"/>
                  </a:cubicBezTo>
                  <a:lnTo>
                    <a:pt x="73" y="173"/>
                  </a:lnTo>
                  <a:cubicBezTo>
                    <a:pt x="1" y="209"/>
                    <a:pt x="1" y="270"/>
                    <a:pt x="61" y="306"/>
                  </a:cubicBezTo>
                  <a:cubicBezTo>
                    <a:pt x="97" y="324"/>
                    <a:pt x="137" y="333"/>
                    <a:pt x="176" y="333"/>
                  </a:cubicBezTo>
                  <a:cubicBezTo>
                    <a:pt x="215" y="333"/>
                    <a:pt x="255" y="324"/>
                    <a:pt x="291" y="306"/>
                  </a:cubicBezTo>
                  <a:lnTo>
                    <a:pt x="569" y="173"/>
                  </a:lnTo>
                  <a:cubicBezTo>
                    <a:pt x="629" y="137"/>
                    <a:pt x="641" y="76"/>
                    <a:pt x="581" y="28"/>
                  </a:cubicBezTo>
                  <a:cubicBezTo>
                    <a:pt x="539" y="10"/>
                    <a:pt x="496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242;p60">
              <a:extLst>
                <a:ext uri="{FF2B5EF4-FFF2-40B4-BE49-F238E27FC236}">
                  <a16:creationId xmlns:a16="http://schemas.microsoft.com/office/drawing/2014/main" id="{F3FA0534-7311-4CAE-888D-CEE361DEBBCA}"/>
                </a:ext>
              </a:extLst>
            </p:cNvPr>
            <p:cNvSpPr/>
            <p:nvPr/>
          </p:nvSpPr>
          <p:spPr>
            <a:xfrm>
              <a:off x="2098259" y="3039616"/>
              <a:ext cx="70205" cy="37657"/>
            </a:xfrm>
            <a:custGeom>
              <a:avLst/>
              <a:gdLst/>
              <a:ahLst/>
              <a:cxnLst/>
              <a:rect l="l" t="t" r="r" b="b"/>
              <a:pathLst>
                <a:path w="1113" h="597" extrusionOk="0">
                  <a:moveTo>
                    <a:pt x="1008" y="0"/>
                  </a:moveTo>
                  <a:cubicBezTo>
                    <a:pt x="975" y="0"/>
                    <a:pt x="942" y="9"/>
                    <a:pt x="919" y="32"/>
                  </a:cubicBezTo>
                  <a:cubicBezTo>
                    <a:pt x="907" y="44"/>
                    <a:pt x="895" y="44"/>
                    <a:pt x="883" y="56"/>
                  </a:cubicBezTo>
                  <a:cubicBezTo>
                    <a:pt x="847" y="56"/>
                    <a:pt x="811" y="68"/>
                    <a:pt x="786" y="68"/>
                  </a:cubicBezTo>
                  <a:cubicBezTo>
                    <a:pt x="678" y="68"/>
                    <a:pt x="545" y="68"/>
                    <a:pt x="508" y="80"/>
                  </a:cubicBezTo>
                  <a:cubicBezTo>
                    <a:pt x="460" y="80"/>
                    <a:pt x="424" y="92"/>
                    <a:pt x="388" y="104"/>
                  </a:cubicBezTo>
                  <a:lnTo>
                    <a:pt x="375" y="116"/>
                  </a:lnTo>
                  <a:lnTo>
                    <a:pt x="37" y="285"/>
                  </a:lnTo>
                  <a:cubicBezTo>
                    <a:pt x="1" y="310"/>
                    <a:pt x="1" y="334"/>
                    <a:pt x="37" y="358"/>
                  </a:cubicBezTo>
                  <a:lnTo>
                    <a:pt x="388" y="588"/>
                  </a:lnTo>
                  <a:cubicBezTo>
                    <a:pt x="412" y="594"/>
                    <a:pt x="436" y="597"/>
                    <a:pt x="460" y="597"/>
                  </a:cubicBezTo>
                  <a:cubicBezTo>
                    <a:pt x="484" y="597"/>
                    <a:pt x="508" y="594"/>
                    <a:pt x="533" y="588"/>
                  </a:cubicBezTo>
                  <a:cubicBezTo>
                    <a:pt x="545" y="575"/>
                    <a:pt x="557" y="563"/>
                    <a:pt x="569" y="551"/>
                  </a:cubicBezTo>
                  <a:cubicBezTo>
                    <a:pt x="584" y="556"/>
                    <a:pt x="599" y="559"/>
                    <a:pt x="614" y="559"/>
                  </a:cubicBezTo>
                  <a:cubicBezTo>
                    <a:pt x="635" y="559"/>
                    <a:pt x="656" y="553"/>
                    <a:pt x="678" y="539"/>
                  </a:cubicBezTo>
                  <a:cubicBezTo>
                    <a:pt x="690" y="527"/>
                    <a:pt x="702" y="515"/>
                    <a:pt x="702" y="503"/>
                  </a:cubicBezTo>
                  <a:cubicBezTo>
                    <a:pt x="717" y="508"/>
                    <a:pt x="734" y="511"/>
                    <a:pt x="751" y="511"/>
                  </a:cubicBezTo>
                  <a:cubicBezTo>
                    <a:pt x="776" y="511"/>
                    <a:pt x="801" y="505"/>
                    <a:pt x="823" y="491"/>
                  </a:cubicBezTo>
                  <a:cubicBezTo>
                    <a:pt x="859" y="479"/>
                    <a:pt x="871" y="455"/>
                    <a:pt x="859" y="430"/>
                  </a:cubicBezTo>
                  <a:lnTo>
                    <a:pt x="859" y="430"/>
                  </a:lnTo>
                  <a:cubicBezTo>
                    <a:pt x="877" y="436"/>
                    <a:pt x="895" y="439"/>
                    <a:pt x="915" y="439"/>
                  </a:cubicBezTo>
                  <a:cubicBezTo>
                    <a:pt x="934" y="439"/>
                    <a:pt x="956" y="436"/>
                    <a:pt x="980" y="430"/>
                  </a:cubicBezTo>
                  <a:cubicBezTo>
                    <a:pt x="1016" y="406"/>
                    <a:pt x="1016" y="358"/>
                    <a:pt x="980" y="334"/>
                  </a:cubicBezTo>
                  <a:lnTo>
                    <a:pt x="774" y="213"/>
                  </a:lnTo>
                  <a:cubicBezTo>
                    <a:pt x="786" y="213"/>
                    <a:pt x="895" y="189"/>
                    <a:pt x="919" y="177"/>
                  </a:cubicBezTo>
                  <a:cubicBezTo>
                    <a:pt x="944" y="177"/>
                    <a:pt x="980" y="164"/>
                    <a:pt x="1004" y="152"/>
                  </a:cubicBezTo>
                  <a:cubicBezTo>
                    <a:pt x="1028" y="140"/>
                    <a:pt x="1052" y="116"/>
                    <a:pt x="1077" y="92"/>
                  </a:cubicBezTo>
                  <a:cubicBezTo>
                    <a:pt x="1101" y="68"/>
                    <a:pt x="1113" y="32"/>
                    <a:pt x="1064" y="7"/>
                  </a:cubicBezTo>
                  <a:cubicBezTo>
                    <a:pt x="1047" y="3"/>
                    <a:pt x="1027" y="0"/>
                    <a:pt x="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243;p60">
              <a:extLst>
                <a:ext uri="{FF2B5EF4-FFF2-40B4-BE49-F238E27FC236}">
                  <a16:creationId xmlns:a16="http://schemas.microsoft.com/office/drawing/2014/main" id="{05B3E42C-AFC4-4FF5-A76B-3E18E13694E4}"/>
                </a:ext>
              </a:extLst>
            </p:cNvPr>
            <p:cNvSpPr/>
            <p:nvPr/>
          </p:nvSpPr>
          <p:spPr>
            <a:xfrm>
              <a:off x="1669023" y="2925699"/>
              <a:ext cx="141924" cy="81622"/>
            </a:xfrm>
            <a:custGeom>
              <a:avLst/>
              <a:gdLst/>
              <a:ahLst/>
              <a:cxnLst/>
              <a:rect l="l" t="t" r="r" b="b"/>
              <a:pathLst>
                <a:path w="2250" h="1294" extrusionOk="0">
                  <a:moveTo>
                    <a:pt x="1125" y="0"/>
                  </a:moveTo>
                  <a:cubicBezTo>
                    <a:pt x="509" y="0"/>
                    <a:pt x="1" y="290"/>
                    <a:pt x="1" y="653"/>
                  </a:cubicBezTo>
                  <a:cubicBezTo>
                    <a:pt x="1" y="1016"/>
                    <a:pt x="509" y="1294"/>
                    <a:pt x="1125" y="1294"/>
                  </a:cubicBezTo>
                  <a:cubicBezTo>
                    <a:pt x="1741" y="1294"/>
                    <a:pt x="2249" y="1016"/>
                    <a:pt x="2249" y="653"/>
                  </a:cubicBezTo>
                  <a:cubicBezTo>
                    <a:pt x="2249" y="290"/>
                    <a:pt x="174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244;p60">
              <a:extLst>
                <a:ext uri="{FF2B5EF4-FFF2-40B4-BE49-F238E27FC236}">
                  <a16:creationId xmlns:a16="http://schemas.microsoft.com/office/drawing/2014/main" id="{A59E90C9-3C01-4A82-B52D-8DCBAB7FAE5B}"/>
                </a:ext>
              </a:extLst>
            </p:cNvPr>
            <p:cNvSpPr/>
            <p:nvPr/>
          </p:nvSpPr>
          <p:spPr>
            <a:xfrm>
              <a:off x="1693433" y="2949100"/>
              <a:ext cx="40496" cy="21005"/>
            </a:xfrm>
            <a:custGeom>
              <a:avLst/>
              <a:gdLst/>
              <a:ahLst/>
              <a:cxnLst/>
              <a:rect l="l" t="t" r="r" b="b"/>
              <a:pathLst>
                <a:path w="642" h="333" extrusionOk="0">
                  <a:moveTo>
                    <a:pt x="465" y="1"/>
                  </a:moveTo>
                  <a:cubicBezTo>
                    <a:pt x="424" y="1"/>
                    <a:pt x="381" y="10"/>
                    <a:pt x="339" y="28"/>
                  </a:cubicBezTo>
                  <a:lnTo>
                    <a:pt x="73" y="161"/>
                  </a:lnTo>
                  <a:cubicBezTo>
                    <a:pt x="1" y="197"/>
                    <a:pt x="1" y="258"/>
                    <a:pt x="61" y="294"/>
                  </a:cubicBezTo>
                  <a:cubicBezTo>
                    <a:pt x="100" y="320"/>
                    <a:pt x="142" y="332"/>
                    <a:pt x="184" y="332"/>
                  </a:cubicBezTo>
                  <a:cubicBezTo>
                    <a:pt x="221" y="332"/>
                    <a:pt x="257" y="323"/>
                    <a:pt x="291" y="306"/>
                  </a:cubicBezTo>
                  <a:lnTo>
                    <a:pt x="569" y="161"/>
                  </a:lnTo>
                  <a:cubicBezTo>
                    <a:pt x="629" y="125"/>
                    <a:pt x="641" y="64"/>
                    <a:pt x="581" y="28"/>
                  </a:cubicBezTo>
                  <a:cubicBezTo>
                    <a:pt x="545" y="10"/>
                    <a:pt x="505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245;p60">
              <a:extLst>
                <a:ext uri="{FF2B5EF4-FFF2-40B4-BE49-F238E27FC236}">
                  <a16:creationId xmlns:a16="http://schemas.microsoft.com/office/drawing/2014/main" id="{30F967D4-223D-41DC-936C-B7DE98A76859}"/>
                </a:ext>
              </a:extLst>
            </p:cNvPr>
            <p:cNvSpPr/>
            <p:nvPr/>
          </p:nvSpPr>
          <p:spPr>
            <a:xfrm>
              <a:off x="1712482" y="2951939"/>
              <a:ext cx="69448" cy="37468"/>
            </a:xfrm>
            <a:custGeom>
              <a:avLst/>
              <a:gdLst/>
              <a:ahLst/>
              <a:cxnLst/>
              <a:rect l="l" t="t" r="r" b="b"/>
              <a:pathLst>
                <a:path w="1101" h="594" extrusionOk="0">
                  <a:moveTo>
                    <a:pt x="1000" y="0"/>
                  </a:moveTo>
                  <a:cubicBezTo>
                    <a:pt x="970" y="0"/>
                    <a:pt x="942" y="9"/>
                    <a:pt x="919" y="32"/>
                  </a:cubicBezTo>
                  <a:cubicBezTo>
                    <a:pt x="907" y="44"/>
                    <a:pt x="895" y="44"/>
                    <a:pt x="883" y="56"/>
                  </a:cubicBezTo>
                  <a:cubicBezTo>
                    <a:pt x="847" y="68"/>
                    <a:pt x="811" y="68"/>
                    <a:pt x="774" y="68"/>
                  </a:cubicBezTo>
                  <a:cubicBezTo>
                    <a:pt x="678" y="68"/>
                    <a:pt x="545" y="80"/>
                    <a:pt x="496" y="80"/>
                  </a:cubicBezTo>
                  <a:cubicBezTo>
                    <a:pt x="460" y="80"/>
                    <a:pt x="424" y="92"/>
                    <a:pt x="388" y="104"/>
                  </a:cubicBezTo>
                  <a:lnTo>
                    <a:pt x="363" y="104"/>
                  </a:lnTo>
                  <a:lnTo>
                    <a:pt x="25" y="285"/>
                  </a:lnTo>
                  <a:cubicBezTo>
                    <a:pt x="1" y="297"/>
                    <a:pt x="1" y="334"/>
                    <a:pt x="25" y="346"/>
                  </a:cubicBezTo>
                  <a:lnTo>
                    <a:pt x="388" y="575"/>
                  </a:lnTo>
                  <a:cubicBezTo>
                    <a:pt x="412" y="588"/>
                    <a:pt x="436" y="594"/>
                    <a:pt x="460" y="594"/>
                  </a:cubicBezTo>
                  <a:cubicBezTo>
                    <a:pt x="484" y="594"/>
                    <a:pt x="508" y="588"/>
                    <a:pt x="533" y="575"/>
                  </a:cubicBezTo>
                  <a:cubicBezTo>
                    <a:pt x="545" y="563"/>
                    <a:pt x="557" y="563"/>
                    <a:pt x="557" y="539"/>
                  </a:cubicBezTo>
                  <a:cubicBezTo>
                    <a:pt x="575" y="545"/>
                    <a:pt x="593" y="548"/>
                    <a:pt x="611" y="548"/>
                  </a:cubicBezTo>
                  <a:cubicBezTo>
                    <a:pt x="629" y="548"/>
                    <a:pt x="647" y="545"/>
                    <a:pt x="666" y="539"/>
                  </a:cubicBezTo>
                  <a:cubicBezTo>
                    <a:pt x="690" y="527"/>
                    <a:pt x="702" y="515"/>
                    <a:pt x="702" y="503"/>
                  </a:cubicBezTo>
                  <a:cubicBezTo>
                    <a:pt x="738" y="503"/>
                    <a:pt x="774" y="503"/>
                    <a:pt x="811" y="491"/>
                  </a:cubicBezTo>
                  <a:cubicBezTo>
                    <a:pt x="847" y="479"/>
                    <a:pt x="859" y="455"/>
                    <a:pt x="847" y="430"/>
                  </a:cubicBezTo>
                  <a:lnTo>
                    <a:pt x="847" y="430"/>
                  </a:lnTo>
                  <a:cubicBezTo>
                    <a:pt x="865" y="436"/>
                    <a:pt x="883" y="439"/>
                    <a:pt x="903" y="439"/>
                  </a:cubicBezTo>
                  <a:cubicBezTo>
                    <a:pt x="922" y="439"/>
                    <a:pt x="944" y="436"/>
                    <a:pt x="968" y="430"/>
                  </a:cubicBezTo>
                  <a:cubicBezTo>
                    <a:pt x="1004" y="406"/>
                    <a:pt x="1016" y="358"/>
                    <a:pt x="968" y="334"/>
                  </a:cubicBezTo>
                  <a:lnTo>
                    <a:pt x="762" y="213"/>
                  </a:lnTo>
                  <a:cubicBezTo>
                    <a:pt x="774" y="213"/>
                    <a:pt x="883" y="189"/>
                    <a:pt x="919" y="189"/>
                  </a:cubicBezTo>
                  <a:cubicBezTo>
                    <a:pt x="944" y="177"/>
                    <a:pt x="968" y="164"/>
                    <a:pt x="1004" y="152"/>
                  </a:cubicBezTo>
                  <a:cubicBezTo>
                    <a:pt x="1028" y="140"/>
                    <a:pt x="1052" y="128"/>
                    <a:pt x="1064" y="104"/>
                  </a:cubicBezTo>
                  <a:cubicBezTo>
                    <a:pt x="1089" y="68"/>
                    <a:pt x="1101" y="32"/>
                    <a:pt x="1052" y="7"/>
                  </a:cubicBezTo>
                  <a:cubicBezTo>
                    <a:pt x="1035" y="3"/>
                    <a:pt x="1017" y="0"/>
                    <a:pt x="1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246;p60">
              <a:extLst>
                <a:ext uri="{FF2B5EF4-FFF2-40B4-BE49-F238E27FC236}">
                  <a16:creationId xmlns:a16="http://schemas.microsoft.com/office/drawing/2014/main" id="{02B1F90E-0779-4C2B-959C-B772D4A0C664}"/>
                </a:ext>
              </a:extLst>
            </p:cNvPr>
            <p:cNvSpPr/>
            <p:nvPr/>
          </p:nvSpPr>
          <p:spPr>
            <a:xfrm>
              <a:off x="2182908" y="3318479"/>
              <a:ext cx="157126" cy="81055"/>
            </a:xfrm>
            <a:custGeom>
              <a:avLst/>
              <a:gdLst/>
              <a:ahLst/>
              <a:cxnLst/>
              <a:rect l="l" t="t" r="r" b="b"/>
              <a:pathLst>
                <a:path w="2491" h="1285" extrusionOk="0">
                  <a:moveTo>
                    <a:pt x="1239" y="0"/>
                  </a:moveTo>
                  <a:cubicBezTo>
                    <a:pt x="986" y="0"/>
                    <a:pt x="732" y="55"/>
                    <a:pt x="496" y="167"/>
                  </a:cubicBezTo>
                  <a:cubicBezTo>
                    <a:pt x="37" y="397"/>
                    <a:pt x="0" y="808"/>
                    <a:pt x="411" y="1074"/>
                  </a:cubicBezTo>
                  <a:cubicBezTo>
                    <a:pt x="674" y="1215"/>
                    <a:pt x="961" y="1284"/>
                    <a:pt x="1248" y="1284"/>
                  </a:cubicBezTo>
                  <a:cubicBezTo>
                    <a:pt x="1502" y="1284"/>
                    <a:pt x="1756" y="1230"/>
                    <a:pt x="1995" y="1122"/>
                  </a:cubicBezTo>
                  <a:cubicBezTo>
                    <a:pt x="2454" y="880"/>
                    <a:pt x="2490" y="469"/>
                    <a:pt x="2079" y="216"/>
                  </a:cubicBezTo>
                  <a:cubicBezTo>
                    <a:pt x="1820" y="73"/>
                    <a:pt x="1530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247;p60">
              <a:extLst>
                <a:ext uri="{FF2B5EF4-FFF2-40B4-BE49-F238E27FC236}">
                  <a16:creationId xmlns:a16="http://schemas.microsoft.com/office/drawing/2014/main" id="{1FE065FF-2E1F-486A-AB9A-6B750AB785E0}"/>
                </a:ext>
              </a:extLst>
            </p:cNvPr>
            <p:cNvSpPr/>
            <p:nvPr/>
          </p:nvSpPr>
          <p:spPr>
            <a:xfrm>
              <a:off x="2214951" y="3340998"/>
              <a:ext cx="40433" cy="20689"/>
            </a:xfrm>
            <a:custGeom>
              <a:avLst/>
              <a:gdLst/>
              <a:ahLst/>
              <a:cxnLst/>
              <a:rect l="l" t="t" r="r" b="b"/>
              <a:pathLst>
                <a:path w="641" h="328" extrusionOk="0">
                  <a:moveTo>
                    <a:pt x="465" y="1"/>
                  </a:moveTo>
                  <a:cubicBezTo>
                    <a:pt x="426" y="1"/>
                    <a:pt x="387" y="10"/>
                    <a:pt x="351" y="28"/>
                  </a:cubicBezTo>
                  <a:lnTo>
                    <a:pt x="73" y="161"/>
                  </a:lnTo>
                  <a:cubicBezTo>
                    <a:pt x="0" y="197"/>
                    <a:pt x="0" y="257"/>
                    <a:pt x="61" y="294"/>
                  </a:cubicBezTo>
                  <a:cubicBezTo>
                    <a:pt x="103" y="315"/>
                    <a:pt x="149" y="328"/>
                    <a:pt x="194" y="328"/>
                  </a:cubicBezTo>
                  <a:cubicBezTo>
                    <a:pt x="227" y="328"/>
                    <a:pt x="260" y="321"/>
                    <a:pt x="290" y="306"/>
                  </a:cubicBezTo>
                  <a:lnTo>
                    <a:pt x="568" y="161"/>
                  </a:lnTo>
                  <a:cubicBezTo>
                    <a:pt x="629" y="125"/>
                    <a:pt x="641" y="64"/>
                    <a:pt x="580" y="28"/>
                  </a:cubicBezTo>
                  <a:cubicBezTo>
                    <a:pt x="544" y="10"/>
                    <a:pt x="505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248;p60">
              <a:extLst>
                <a:ext uri="{FF2B5EF4-FFF2-40B4-BE49-F238E27FC236}">
                  <a16:creationId xmlns:a16="http://schemas.microsoft.com/office/drawing/2014/main" id="{5255EBD0-833B-4F42-BDC2-C25A605B8D83}"/>
                </a:ext>
              </a:extLst>
            </p:cNvPr>
            <p:cNvSpPr/>
            <p:nvPr/>
          </p:nvSpPr>
          <p:spPr>
            <a:xfrm>
              <a:off x="2234757" y="3343963"/>
              <a:ext cx="68691" cy="38099"/>
            </a:xfrm>
            <a:custGeom>
              <a:avLst/>
              <a:gdLst/>
              <a:ahLst/>
              <a:cxnLst/>
              <a:rect l="l" t="t" r="r" b="b"/>
              <a:pathLst>
                <a:path w="1089" h="604" extrusionOk="0">
                  <a:moveTo>
                    <a:pt x="976" y="0"/>
                  </a:moveTo>
                  <a:cubicBezTo>
                    <a:pt x="950" y="0"/>
                    <a:pt x="927" y="9"/>
                    <a:pt x="907" y="29"/>
                  </a:cubicBezTo>
                  <a:cubicBezTo>
                    <a:pt x="895" y="41"/>
                    <a:pt x="883" y="41"/>
                    <a:pt x="871" y="53"/>
                  </a:cubicBezTo>
                  <a:cubicBezTo>
                    <a:pt x="834" y="65"/>
                    <a:pt x="798" y="65"/>
                    <a:pt x="762" y="65"/>
                  </a:cubicBezTo>
                  <a:cubicBezTo>
                    <a:pt x="665" y="65"/>
                    <a:pt x="532" y="78"/>
                    <a:pt x="496" y="78"/>
                  </a:cubicBezTo>
                  <a:cubicBezTo>
                    <a:pt x="448" y="78"/>
                    <a:pt x="411" y="90"/>
                    <a:pt x="375" y="114"/>
                  </a:cubicBezTo>
                  <a:lnTo>
                    <a:pt x="351" y="114"/>
                  </a:lnTo>
                  <a:lnTo>
                    <a:pt x="37" y="295"/>
                  </a:lnTo>
                  <a:cubicBezTo>
                    <a:pt x="0" y="307"/>
                    <a:pt x="0" y="331"/>
                    <a:pt x="37" y="356"/>
                  </a:cubicBezTo>
                  <a:lnTo>
                    <a:pt x="387" y="585"/>
                  </a:lnTo>
                  <a:cubicBezTo>
                    <a:pt x="411" y="597"/>
                    <a:pt x="435" y="603"/>
                    <a:pt x="460" y="603"/>
                  </a:cubicBezTo>
                  <a:cubicBezTo>
                    <a:pt x="484" y="603"/>
                    <a:pt x="508" y="597"/>
                    <a:pt x="532" y="585"/>
                  </a:cubicBezTo>
                  <a:cubicBezTo>
                    <a:pt x="544" y="573"/>
                    <a:pt x="556" y="561"/>
                    <a:pt x="568" y="549"/>
                  </a:cubicBezTo>
                  <a:cubicBezTo>
                    <a:pt x="583" y="554"/>
                    <a:pt x="598" y="557"/>
                    <a:pt x="613" y="557"/>
                  </a:cubicBezTo>
                  <a:cubicBezTo>
                    <a:pt x="635" y="557"/>
                    <a:pt x="656" y="551"/>
                    <a:pt x="677" y="537"/>
                  </a:cubicBezTo>
                  <a:cubicBezTo>
                    <a:pt x="689" y="537"/>
                    <a:pt x="701" y="525"/>
                    <a:pt x="701" y="501"/>
                  </a:cubicBezTo>
                  <a:cubicBezTo>
                    <a:pt x="719" y="507"/>
                    <a:pt x="741" y="510"/>
                    <a:pt x="762" y="510"/>
                  </a:cubicBezTo>
                  <a:cubicBezTo>
                    <a:pt x="783" y="510"/>
                    <a:pt x="804" y="507"/>
                    <a:pt x="822" y="501"/>
                  </a:cubicBezTo>
                  <a:cubicBezTo>
                    <a:pt x="834" y="488"/>
                    <a:pt x="846" y="452"/>
                    <a:pt x="834" y="440"/>
                  </a:cubicBezTo>
                  <a:cubicBezTo>
                    <a:pt x="871" y="440"/>
                    <a:pt x="919" y="440"/>
                    <a:pt x="955" y="428"/>
                  </a:cubicBezTo>
                  <a:cubicBezTo>
                    <a:pt x="991" y="404"/>
                    <a:pt x="1004" y="368"/>
                    <a:pt x="955" y="343"/>
                  </a:cubicBezTo>
                  <a:lnTo>
                    <a:pt x="750" y="210"/>
                  </a:lnTo>
                  <a:cubicBezTo>
                    <a:pt x="774" y="210"/>
                    <a:pt x="883" y="186"/>
                    <a:pt x="907" y="186"/>
                  </a:cubicBezTo>
                  <a:cubicBezTo>
                    <a:pt x="931" y="174"/>
                    <a:pt x="967" y="162"/>
                    <a:pt x="991" y="150"/>
                  </a:cubicBezTo>
                  <a:cubicBezTo>
                    <a:pt x="1016" y="138"/>
                    <a:pt x="1040" y="126"/>
                    <a:pt x="1052" y="102"/>
                  </a:cubicBezTo>
                  <a:cubicBezTo>
                    <a:pt x="1076" y="65"/>
                    <a:pt x="1088" y="29"/>
                    <a:pt x="1040" y="17"/>
                  </a:cubicBezTo>
                  <a:cubicBezTo>
                    <a:pt x="1018" y="6"/>
                    <a:pt x="99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249;p60">
              <a:extLst>
                <a:ext uri="{FF2B5EF4-FFF2-40B4-BE49-F238E27FC236}">
                  <a16:creationId xmlns:a16="http://schemas.microsoft.com/office/drawing/2014/main" id="{18552905-5F07-4029-ADED-E50BD0825024}"/>
                </a:ext>
              </a:extLst>
            </p:cNvPr>
            <p:cNvSpPr/>
            <p:nvPr/>
          </p:nvSpPr>
          <p:spPr>
            <a:xfrm>
              <a:off x="817424" y="2146319"/>
              <a:ext cx="234144" cy="191756"/>
            </a:xfrm>
            <a:custGeom>
              <a:avLst/>
              <a:gdLst/>
              <a:ahLst/>
              <a:cxnLst/>
              <a:rect l="l" t="t" r="r" b="b"/>
              <a:pathLst>
                <a:path w="3712" h="3040" extrusionOk="0">
                  <a:moveTo>
                    <a:pt x="2021" y="1"/>
                  </a:moveTo>
                  <a:cubicBezTo>
                    <a:pt x="1736" y="1"/>
                    <a:pt x="1439" y="72"/>
                    <a:pt x="1161" y="221"/>
                  </a:cubicBezTo>
                  <a:cubicBezTo>
                    <a:pt x="351" y="656"/>
                    <a:pt x="1" y="1587"/>
                    <a:pt x="388" y="2300"/>
                  </a:cubicBezTo>
                  <a:cubicBezTo>
                    <a:pt x="642" y="2777"/>
                    <a:pt x="1148" y="3040"/>
                    <a:pt x="1694" y="3040"/>
                  </a:cubicBezTo>
                  <a:cubicBezTo>
                    <a:pt x="1979" y="3040"/>
                    <a:pt x="2274" y="2969"/>
                    <a:pt x="2551" y="2820"/>
                  </a:cubicBezTo>
                  <a:cubicBezTo>
                    <a:pt x="3361" y="2385"/>
                    <a:pt x="3712" y="1454"/>
                    <a:pt x="3325" y="729"/>
                  </a:cubicBezTo>
                  <a:cubicBezTo>
                    <a:pt x="3071" y="260"/>
                    <a:pt x="2567" y="1"/>
                    <a:pt x="20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250;p60">
              <a:extLst>
                <a:ext uri="{FF2B5EF4-FFF2-40B4-BE49-F238E27FC236}">
                  <a16:creationId xmlns:a16="http://schemas.microsoft.com/office/drawing/2014/main" id="{86617323-7A46-46BD-B21C-121D36777B8E}"/>
                </a:ext>
              </a:extLst>
            </p:cNvPr>
            <p:cNvSpPr/>
            <p:nvPr/>
          </p:nvSpPr>
          <p:spPr>
            <a:xfrm>
              <a:off x="913490" y="2240430"/>
              <a:ext cx="60302" cy="77775"/>
            </a:xfrm>
            <a:custGeom>
              <a:avLst/>
              <a:gdLst/>
              <a:ahLst/>
              <a:cxnLst/>
              <a:rect l="l" t="t" r="r" b="b"/>
              <a:pathLst>
                <a:path w="956" h="1233" extrusionOk="0">
                  <a:moveTo>
                    <a:pt x="398" y="1"/>
                  </a:moveTo>
                  <a:cubicBezTo>
                    <a:pt x="374" y="1"/>
                    <a:pt x="351" y="4"/>
                    <a:pt x="327" y="10"/>
                  </a:cubicBezTo>
                  <a:cubicBezTo>
                    <a:pt x="110" y="83"/>
                    <a:pt x="1" y="397"/>
                    <a:pt x="85" y="736"/>
                  </a:cubicBezTo>
                  <a:cubicBezTo>
                    <a:pt x="159" y="1030"/>
                    <a:pt x="342" y="1233"/>
                    <a:pt x="532" y="1233"/>
                  </a:cubicBezTo>
                  <a:cubicBezTo>
                    <a:pt x="561" y="1233"/>
                    <a:pt x="589" y="1228"/>
                    <a:pt x="617" y="1219"/>
                  </a:cubicBezTo>
                  <a:cubicBezTo>
                    <a:pt x="835" y="1159"/>
                    <a:pt x="956" y="832"/>
                    <a:pt x="871" y="506"/>
                  </a:cubicBezTo>
                  <a:cubicBezTo>
                    <a:pt x="796" y="215"/>
                    <a:pt x="595" y="1"/>
                    <a:pt x="398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251;p60">
              <a:extLst>
                <a:ext uri="{FF2B5EF4-FFF2-40B4-BE49-F238E27FC236}">
                  <a16:creationId xmlns:a16="http://schemas.microsoft.com/office/drawing/2014/main" id="{ACC31033-5681-4597-A3D4-1EF6DD168562}"/>
                </a:ext>
              </a:extLst>
            </p:cNvPr>
            <p:cNvSpPr/>
            <p:nvPr/>
          </p:nvSpPr>
          <p:spPr>
            <a:xfrm>
              <a:off x="867759" y="2211288"/>
              <a:ext cx="31350" cy="42199"/>
            </a:xfrm>
            <a:custGeom>
              <a:avLst/>
              <a:gdLst/>
              <a:ahLst/>
              <a:cxnLst/>
              <a:rect l="l" t="t" r="r" b="b"/>
              <a:pathLst>
                <a:path w="497" h="669" extrusionOk="0">
                  <a:moveTo>
                    <a:pt x="270" y="0"/>
                  </a:moveTo>
                  <a:cubicBezTo>
                    <a:pt x="265" y="0"/>
                    <a:pt x="260" y="0"/>
                    <a:pt x="254" y="1"/>
                  </a:cubicBezTo>
                  <a:cubicBezTo>
                    <a:pt x="97" y="49"/>
                    <a:pt x="1" y="206"/>
                    <a:pt x="25" y="364"/>
                  </a:cubicBezTo>
                  <a:cubicBezTo>
                    <a:pt x="36" y="542"/>
                    <a:pt x="129" y="669"/>
                    <a:pt x="248" y="669"/>
                  </a:cubicBezTo>
                  <a:cubicBezTo>
                    <a:pt x="258" y="669"/>
                    <a:pt x="268" y="668"/>
                    <a:pt x="279" y="666"/>
                  </a:cubicBezTo>
                  <a:cubicBezTo>
                    <a:pt x="400" y="654"/>
                    <a:pt x="496" y="484"/>
                    <a:pt x="496" y="303"/>
                  </a:cubicBezTo>
                  <a:cubicBezTo>
                    <a:pt x="485" y="129"/>
                    <a:pt x="384" y="0"/>
                    <a:pt x="270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252;p60">
              <a:extLst>
                <a:ext uri="{FF2B5EF4-FFF2-40B4-BE49-F238E27FC236}">
                  <a16:creationId xmlns:a16="http://schemas.microsoft.com/office/drawing/2014/main" id="{9AAE38A1-8328-41A1-B2C8-08B8748C0186}"/>
                </a:ext>
              </a:extLst>
            </p:cNvPr>
            <p:cNvSpPr/>
            <p:nvPr/>
          </p:nvSpPr>
          <p:spPr>
            <a:xfrm>
              <a:off x="857856" y="2179561"/>
              <a:ext cx="35134" cy="20374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366" y="0"/>
                  </a:moveTo>
                  <a:cubicBezTo>
                    <a:pt x="329" y="0"/>
                    <a:pt x="291" y="7"/>
                    <a:pt x="254" y="20"/>
                  </a:cubicBezTo>
                  <a:cubicBezTo>
                    <a:pt x="133" y="57"/>
                    <a:pt x="49" y="141"/>
                    <a:pt x="13" y="262"/>
                  </a:cubicBezTo>
                  <a:cubicBezTo>
                    <a:pt x="1" y="286"/>
                    <a:pt x="25" y="323"/>
                    <a:pt x="49" y="323"/>
                  </a:cubicBezTo>
                  <a:lnTo>
                    <a:pt x="73" y="323"/>
                  </a:lnTo>
                  <a:cubicBezTo>
                    <a:pt x="85" y="311"/>
                    <a:pt x="97" y="298"/>
                    <a:pt x="109" y="286"/>
                  </a:cubicBezTo>
                  <a:cubicBezTo>
                    <a:pt x="133" y="202"/>
                    <a:pt x="194" y="129"/>
                    <a:pt x="266" y="105"/>
                  </a:cubicBezTo>
                  <a:cubicBezTo>
                    <a:pt x="291" y="97"/>
                    <a:pt x="315" y="93"/>
                    <a:pt x="338" y="93"/>
                  </a:cubicBezTo>
                  <a:cubicBezTo>
                    <a:pt x="385" y="93"/>
                    <a:pt x="428" y="109"/>
                    <a:pt x="460" y="141"/>
                  </a:cubicBezTo>
                  <a:cubicBezTo>
                    <a:pt x="467" y="145"/>
                    <a:pt x="475" y="146"/>
                    <a:pt x="483" y="146"/>
                  </a:cubicBezTo>
                  <a:cubicBezTo>
                    <a:pt x="503" y="146"/>
                    <a:pt x="524" y="138"/>
                    <a:pt x="532" y="129"/>
                  </a:cubicBezTo>
                  <a:cubicBezTo>
                    <a:pt x="557" y="105"/>
                    <a:pt x="557" y="81"/>
                    <a:pt x="532" y="57"/>
                  </a:cubicBezTo>
                  <a:cubicBezTo>
                    <a:pt x="487" y="19"/>
                    <a:pt x="428" y="0"/>
                    <a:pt x="366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253;p60">
              <a:extLst>
                <a:ext uri="{FF2B5EF4-FFF2-40B4-BE49-F238E27FC236}">
                  <a16:creationId xmlns:a16="http://schemas.microsoft.com/office/drawing/2014/main" id="{F9F52461-91C0-4AA4-9C20-96DEB5FEB463}"/>
                </a:ext>
              </a:extLst>
            </p:cNvPr>
            <p:cNvSpPr/>
            <p:nvPr/>
          </p:nvSpPr>
          <p:spPr>
            <a:xfrm>
              <a:off x="955436" y="2186057"/>
              <a:ext cx="37405" cy="39487"/>
            </a:xfrm>
            <a:custGeom>
              <a:avLst/>
              <a:gdLst/>
              <a:ahLst/>
              <a:cxnLst/>
              <a:rect l="l" t="t" r="r" b="b"/>
              <a:pathLst>
                <a:path w="593" h="626" extrusionOk="0">
                  <a:moveTo>
                    <a:pt x="242" y="1"/>
                  </a:moveTo>
                  <a:cubicBezTo>
                    <a:pt x="217" y="1"/>
                    <a:pt x="193" y="5"/>
                    <a:pt x="170" y="14"/>
                  </a:cubicBezTo>
                  <a:cubicBezTo>
                    <a:pt x="37" y="111"/>
                    <a:pt x="1" y="280"/>
                    <a:pt x="85" y="413"/>
                  </a:cubicBezTo>
                  <a:cubicBezTo>
                    <a:pt x="142" y="545"/>
                    <a:pt x="250" y="626"/>
                    <a:pt x="353" y="626"/>
                  </a:cubicBezTo>
                  <a:cubicBezTo>
                    <a:pt x="381" y="626"/>
                    <a:pt x="409" y="620"/>
                    <a:pt x="436" y="606"/>
                  </a:cubicBezTo>
                  <a:cubicBezTo>
                    <a:pt x="557" y="522"/>
                    <a:pt x="593" y="340"/>
                    <a:pt x="520" y="208"/>
                  </a:cubicBezTo>
                  <a:cubicBezTo>
                    <a:pt x="462" y="80"/>
                    <a:pt x="347" y="1"/>
                    <a:pt x="242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254;p60">
              <a:extLst>
                <a:ext uri="{FF2B5EF4-FFF2-40B4-BE49-F238E27FC236}">
                  <a16:creationId xmlns:a16="http://schemas.microsoft.com/office/drawing/2014/main" id="{4F8F06F9-F18B-40F6-820E-DC9CE8492110}"/>
                </a:ext>
              </a:extLst>
            </p:cNvPr>
            <p:cNvSpPr/>
            <p:nvPr/>
          </p:nvSpPr>
          <p:spPr>
            <a:xfrm>
              <a:off x="945533" y="2154014"/>
              <a:ext cx="36648" cy="17283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319" y="0"/>
                  </a:moveTo>
                  <a:cubicBezTo>
                    <a:pt x="289" y="0"/>
                    <a:pt x="259" y="5"/>
                    <a:pt x="230" y="14"/>
                  </a:cubicBezTo>
                  <a:cubicBezTo>
                    <a:pt x="133" y="51"/>
                    <a:pt x="49" y="123"/>
                    <a:pt x="13" y="208"/>
                  </a:cubicBezTo>
                  <a:cubicBezTo>
                    <a:pt x="1" y="232"/>
                    <a:pt x="13" y="268"/>
                    <a:pt x="37" y="268"/>
                  </a:cubicBezTo>
                  <a:cubicBezTo>
                    <a:pt x="43" y="272"/>
                    <a:pt x="50" y="273"/>
                    <a:pt x="56" y="273"/>
                  </a:cubicBezTo>
                  <a:cubicBezTo>
                    <a:pt x="73" y="273"/>
                    <a:pt x="88" y="262"/>
                    <a:pt x="97" y="244"/>
                  </a:cubicBezTo>
                  <a:cubicBezTo>
                    <a:pt x="133" y="184"/>
                    <a:pt x="182" y="135"/>
                    <a:pt x="254" y="111"/>
                  </a:cubicBezTo>
                  <a:cubicBezTo>
                    <a:pt x="276" y="105"/>
                    <a:pt x="298" y="102"/>
                    <a:pt x="319" y="102"/>
                  </a:cubicBezTo>
                  <a:cubicBezTo>
                    <a:pt x="381" y="102"/>
                    <a:pt x="439" y="127"/>
                    <a:pt x="484" y="172"/>
                  </a:cubicBezTo>
                  <a:cubicBezTo>
                    <a:pt x="496" y="184"/>
                    <a:pt x="508" y="184"/>
                    <a:pt x="532" y="184"/>
                  </a:cubicBezTo>
                  <a:cubicBezTo>
                    <a:pt x="544" y="184"/>
                    <a:pt x="544" y="172"/>
                    <a:pt x="556" y="172"/>
                  </a:cubicBezTo>
                  <a:cubicBezTo>
                    <a:pt x="581" y="147"/>
                    <a:pt x="581" y="123"/>
                    <a:pt x="556" y="99"/>
                  </a:cubicBezTo>
                  <a:cubicBezTo>
                    <a:pt x="494" y="37"/>
                    <a:pt x="405" y="0"/>
                    <a:pt x="319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255;p60">
              <a:extLst>
                <a:ext uri="{FF2B5EF4-FFF2-40B4-BE49-F238E27FC236}">
                  <a16:creationId xmlns:a16="http://schemas.microsoft.com/office/drawing/2014/main" id="{F4705E9E-F0EE-4432-8E5E-385636A43962}"/>
                </a:ext>
              </a:extLst>
            </p:cNvPr>
            <p:cNvSpPr/>
            <p:nvPr/>
          </p:nvSpPr>
          <p:spPr>
            <a:xfrm>
              <a:off x="1149838" y="1942076"/>
              <a:ext cx="202100" cy="174031"/>
            </a:xfrm>
            <a:custGeom>
              <a:avLst/>
              <a:gdLst/>
              <a:ahLst/>
              <a:cxnLst/>
              <a:rect l="l" t="t" r="r" b="b"/>
              <a:pathLst>
                <a:path w="3204" h="2759" extrusionOk="0">
                  <a:moveTo>
                    <a:pt x="1581" y="1"/>
                  </a:moveTo>
                  <a:cubicBezTo>
                    <a:pt x="744" y="1"/>
                    <a:pt x="48" y="580"/>
                    <a:pt x="25" y="1320"/>
                  </a:cubicBezTo>
                  <a:cubicBezTo>
                    <a:pt x="1" y="2081"/>
                    <a:pt x="690" y="2722"/>
                    <a:pt x="1560" y="2758"/>
                  </a:cubicBezTo>
                  <a:cubicBezTo>
                    <a:pt x="1577" y="2759"/>
                    <a:pt x="1594" y="2759"/>
                    <a:pt x="1611" y="2759"/>
                  </a:cubicBezTo>
                  <a:cubicBezTo>
                    <a:pt x="2459" y="2759"/>
                    <a:pt x="3156" y="2175"/>
                    <a:pt x="3180" y="1429"/>
                  </a:cubicBezTo>
                  <a:cubicBezTo>
                    <a:pt x="3204" y="679"/>
                    <a:pt x="2527" y="39"/>
                    <a:pt x="1657" y="2"/>
                  </a:cubicBezTo>
                  <a:cubicBezTo>
                    <a:pt x="1631" y="1"/>
                    <a:pt x="1606" y="1"/>
                    <a:pt x="1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256;p60">
              <a:extLst>
                <a:ext uri="{FF2B5EF4-FFF2-40B4-BE49-F238E27FC236}">
                  <a16:creationId xmlns:a16="http://schemas.microsoft.com/office/drawing/2014/main" id="{6684CCEF-5FE4-4C4F-BCAB-F3088706F24E}"/>
                </a:ext>
              </a:extLst>
            </p:cNvPr>
            <p:cNvSpPr/>
            <p:nvPr/>
          </p:nvSpPr>
          <p:spPr>
            <a:xfrm>
              <a:off x="1175006" y="2003134"/>
              <a:ext cx="151008" cy="82505"/>
            </a:xfrm>
            <a:custGeom>
              <a:avLst/>
              <a:gdLst/>
              <a:ahLst/>
              <a:cxnLst/>
              <a:rect l="l" t="t" r="r" b="b"/>
              <a:pathLst>
                <a:path w="2394" h="1308" extrusionOk="0">
                  <a:moveTo>
                    <a:pt x="1077" y="1"/>
                  </a:moveTo>
                  <a:cubicBezTo>
                    <a:pt x="733" y="1"/>
                    <a:pt x="389" y="34"/>
                    <a:pt x="49" y="98"/>
                  </a:cubicBezTo>
                  <a:cubicBezTo>
                    <a:pt x="37" y="158"/>
                    <a:pt x="25" y="207"/>
                    <a:pt x="25" y="267"/>
                  </a:cubicBezTo>
                  <a:cubicBezTo>
                    <a:pt x="1" y="823"/>
                    <a:pt x="520" y="1295"/>
                    <a:pt x="1173" y="1307"/>
                  </a:cubicBezTo>
                  <a:cubicBezTo>
                    <a:pt x="1191" y="1307"/>
                    <a:pt x="1209" y="1308"/>
                    <a:pt x="1226" y="1308"/>
                  </a:cubicBezTo>
                  <a:cubicBezTo>
                    <a:pt x="1856" y="1308"/>
                    <a:pt x="2382" y="893"/>
                    <a:pt x="2394" y="352"/>
                  </a:cubicBezTo>
                  <a:cubicBezTo>
                    <a:pt x="2394" y="291"/>
                    <a:pt x="2394" y="231"/>
                    <a:pt x="2382" y="170"/>
                  </a:cubicBezTo>
                  <a:cubicBezTo>
                    <a:pt x="1955" y="55"/>
                    <a:pt x="1516" y="1"/>
                    <a:pt x="1077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257;p60">
              <a:extLst>
                <a:ext uri="{FF2B5EF4-FFF2-40B4-BE49-F238E27FC236}">
                  <a16:creationId xmlns:a16="http://schemas.microsoft.com/office/drawing/2014/main" id="{824D6838-7A17-4D66-AC16-D1E110F67D0C}"/>
                </a:ext>
              </a:extLst>
            </p:cNvPr>
            <p:cNvSpPr/>
            <p:nvPr/>
          </p:nvSpPr>
          <p:spPr>
            <a:xfrm>
              <a:off x="1191027" y="2042810"/>
              <a:ext cx="120541" cy="42956"/>
            </a:xfrm>
            <a:custGeom>
              <a:avLst/>
              <a:gdLst/>
              <a:ahLst/>
              <a:cxnLst/>
              <a:rect l="l" t="t" r="r" b="b"/>
              <a:pathLst>
                <a:path w="1911" h="681" extrusionOk="0">
                  <a:moveTo>
                    <a:pt x="922" y="0"/>
                  </a:moveTo>
                  <a:cubicBezTo>
                    <a:pt x="601" y="0"/>
                    <a:pt x="281" y="85"/>
                    <a:pt x="0" y="255"/>
                  </a:cubicBezTo>
                  <a:cubicBezTo>
                    <a:pt x="230" y="520"/>
                    <a:pt x="569" y="678"/>
                    <a:pt x="919" y="678"/>
                  </a:cubicBezTo>
                  <a:cubicBezTo>
                    <a:pt x="946" y="679"/>
                    <a:pt x="973" y="680"/>
                    <a:pt x="1000" y="680"/>
                  </a:cubicBezTo>
                  <a:cubicBezTo>
                    <a:pt x="1346" y="680"/>
                    <a:pt x="1675" y="538"/>
                    <a:pt x="1910" y="291"/>
                  </a:cubicBezTo>
                  <a:cubicBezTo>
                    <a:pt x="1610" y="97"/>
                    <a:pt x="1265" y="0"/>
                    <a:pt x="922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258;p60">
              <a:extLst>
                <a:ext uri="{FF2B5EF4-FFF2-40B4-BE49-F238E27FC236}">
                  <a16:creationId xmlns:a16="http://schemas.microsoft.com/office/drawing/2014/main" id="{487265EC-ADBE-41CD-9779-58EC9027397B}"/>
                </a:ext>
              </a:extLst>
            </p:cNvPr>
            <p:cNvSpPr/>
            <p:nvPr/>
          </p:nvSpPr>
          <p:spPr>
            <a:xfrm>
              <a:off x="1277947" y="1974182"/>
              <a:ext cx="45037" cy="24033"/>
            </a:xfrm>
            <a:custGeom>
              <a:avLst/>
              <a:gdLst/>
              <a:ahLst/>
              <a:cxnLst/>
              <a:rect l="l" t="t" r="r" b="b"/>
              <a:pathLst>
                <a:path w="714" h="381" extrusionOk="0">
                  <a:moveTo>
                    <a:pt x="484" y="1"/>
                  </a:moveTo>
                  <a:lnTo>
                    <a:pt x="37" y="146"/>
                  </a:lnTo>
                  <a:cubicBezTo>
                    <a:pt x="12" y="146"/>
                    <a:pt x="0" y="170"/>
                    <a:pt x="0" y="182"/>
                  </a:cubicBezTo>
                  <a:cubicBezTo>
                    <a:pt x="0" y="206"/>
                    <a:pt x="12" y="218"/>
                    <a:pt x="37" y="231"/>
                  </a:cubicBezTo>
                  <a:lnTo>
                    <a:pt x="629" y="376"/>
                  </a:lnTo>
                  <a:lnTo>
                    <a:pt x="641" y="376"/>
                  </a:lnTo>
                  <a:cubicBezTo>
                    <a:pt x="647" y="379"/>
                    <a:pt x="654" y="380"/>
                    <a:pt x="660" y="380"/>
                  </a:cubicBezTo>
                  <a:cubicBezTo>
                    <a:pt x="677" y="380"/>
                    <a:pt x="693" y="369"/>
                    <a:pt x="701" y="351"/>
                  </a:cubicBezTo>
                  <a:cubicBezTo>
                    <a:pt x="713" y="327"/>
                    <a:pt x="689" y="303"/>
                    <a:pt x="665" y="291"/>
                  </a:cubicBezTo>
                  <a:lnTo>
                    <a:pt x="218" y="182"/>
                  </a:lnTo>
                  <a:lnTo>
                    <a:pt x="520" y="86"/>
                  </a:lnTo>
                  <a:cubicBezTo>
                    <a:pt x="544" y="86"/>
                    <a:pt x="556" y="49"/>
                    <a:pt x="544" y="25"/>
                  </a:cubicBezTo>
                  <a:cubicBezTo>
                    <a:pt x="532" y="13"/>
                    <a:pt x="508" y="1"/>
                    <a:pt x="484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259;p60">
              <a:extLst>
                <a:ext uri="{FF2B5EF4-FFF2-40B4-BE49-F238E27FC236}">
                  <a16:creationId xmlns:a16="http://schemas.microsoft.com/office/drawing/2014/main" id="{E87F012D-B32C-47C3-A906-F490B9099327}"/>
                </a:ext>
              </a:extLst>
            </p:cNvPr>
            <p:cNvSpPr/>
            <p:nvPr/>
          </p:nvSpPr>
          <p:spPr>
            <a:xfrm>
              <a:off x="1182638" y="1970082"/>
              <a:ext cx="44280" cy="23276"/>
            </a:xfrm>
            <a:custGeom>
              <a:avLst/>
              <a:gdLst/>
              <a:ahLst/>
              <a:cxnLst/>
              <a:rect l="l" t="t" r="r" b="b"/>
              <a:pathLst>
                <a:path w="702" h="369" extrusionOk="0">
                  <a:moveTo>
                    <a:pt x="211" y="1"/>
                  </a:moveTo>
                  <a:cubicBezTo>
                    <a:pt x="194" y="1"/>
                    <a:pt x="179" y="12"/>
                    <a:pt x="170" y="30"/>
                  </a:cubicBezTo>
                  <a:cubicBezTo>
                    <a:pt x="158" y="54"/>
                    <a:pt x="170" y="78"/>
                    <a:pt x="194" y="78"/>
                  </a:cubicBezTo>
                  <a:lnTo>
                    <a:pt x="496" y="199"/>
                  </a:lnTo>
                  <a:lnTo>
                    <a:pt x="49" y="283"/>
                  </a:lnTo>
                  <a:cubicBezTo>
                    <a:pt x="25" y="283"/>
                    <a:pt x="1" y="308"/>
                    <a:pt x="13" y="332"/>
                  </a:cubicBezTo>
                  <a:cubicBezTo>
                    <a:pt x="13" y="356"/>
                    <a:pt x="37" y="368"/>
                    <a:pt x="49" y="368"/>
                  </a:cubicBezTo>
                  <a:lnTo>
                    <a:pt x="61" y="368"/>
                  </a:lnTo>
                  <a:lnTo>
                    <a:pt x="665" y="259"/>
                  </a:lnTo>
                  <a:cubicBezTo>
                    <a:pt x="689" y="247"/>
                    <a:pt x="702" y="235"/>
                    <a:pt x="702" y="223"/>
                  </a:cubicBezTo>
                  <a:cubicBezTo>
                    <a:pt x="702" y="199"/>
                    <a:pt x="689" y="175"/>
                    <a:pt x="677" y="175"/>
                  </a:cubicBezTo>
                  <a:lnTo>
                    <a:pt x="230" y="5"/>
                  </a:lnTo>
                  <a:cubicBezTo>
                    <a:pt x="224" y="2"/>
                    <a:pt x="217" y="1"/>
                    <a:pt x="211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260;p60">
              <a:extLst>
                <a:ext uri="{FF2B5EF4-FFF2-40B4-BE49-F238E27FC236}">
                  <a16:creationId xmlns:a16="http://schemas.microsoft.com/office/drawing/2014/main" id="{411B5C36-0F51-4E43-8CAF-9EDC5B5C05DA}"/>
                </a:ext>
              </a:extLst>
            </p:cNvPr>
            <p:cNvSpPr/>
            <p:nvPr/>
          </p:nvSpPr>
          <p:spPr>
            <a:xfrm>
              <a:off x="1088843" y="1064737"/>
              <a:ext cx="248652" cy="231621"/>
            </a:xfrm>
            <a:custGeom>
              <a:avLst/>
              <a:gdLst/>
              <a:ahLst/>
              <a:cxnLst/>
              <a:rect l="l" t="t" r="r" b="b"/>
              <a:pathLst>
                <a:path w="3942" h="3672" extrusionOk="0">
                  <a:moveTo>
                    <a:pt x="1927" y="0"/>
                  </a:moveTo>
                  <a:cubicBezTo>
                    <a:pt x="1765" y="0"/>
                    <a:pt x="1601" y="23"/>
                    <a:pt x="1439" y="72"/>
                  </a:cubicBezTo>
                  <a:cubicBezTo>
                    <a:pt x="508" y="350"/>
                    <a:pt x="1" y="1365"/>
                    <a:pt x="291" y="2332"/>
                  </a:cubicBezTo>
                  <a:cubicBezTo>
                    <a:pt x="531" y="3143"/>
                    <a:pt x="1252" y="3672"/>
                    <a:pt x="2021" y="3672"/>
                  </a:cubicBezTo>
                  <a:cubicBezTo>
                    <a:pt x="2181" y="3672"/>
                    <a:pt x="2343" y="3649"/>
                    <a:pt x="2503" y="3601"/>
                  </a:cubicBezTo>
                  <a:cubicBezTo>
                    <a:pt x="3433" y="3323"/>
                    <a:pt x="3941" y="2308"/>
                    <a:pt x="3651" y="1329"/>
                  </a:cubicBezTo>
                  <a:cubicBezTo>
                    <a:pt x="3411" y="520"/>
                    <a:pt x="2694" y="0"/>
                    <a:pt x="1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261;p60">
              <a:extLst>
                <a:ext uri="{FF2B5EF4-FFF2-40B4-BE49-F238E27FC236}">
                  <a16:creationId xmlns:a16="http://schemas.microsoft.com/office/drawing/2014/main" id="{7C17AAD2-F772-418D-A14B-EDD751CFAE9C}"/>
                </a:ext>
              </a:extLst>
            </p:cNvPr>
            <p:cNvSpPr/>
            <p:nvPr/>
          </p:nvSpPr>
          <p:spPr>
            <a:xfrm>
              <a:off x="1127761" y="1134059"/>
              <a:ext cx="177689" cy="123821"/>
            </a:xfrm>
            <a:custGeom>
              <a:avLst/>
              <a:gdLst/>
              <a:ahLst/>
              <a:cxnLst/>
              <a:rect l="l" t="t" r="r" b="b"/>
              <a:pathLst>
                <a:path w="2817" h="1963" extrusionOk="0">
                  <a:moveTo>
                    <a:pt x="2490" y="0"/>
                  </a:moveTo>
                  <a:cubicBezTo>
                    <a:pt x="1608" y="24"/>
                    <a:pt x="750" y="290"/>
                    <a:pt x="0" y="774"/>
                  </a:cubicBezTo>
                  <a:cubicBezTo>
                    <a:pt x="12" y="834"/>
                    <a:pt x="24" y="907"/>
                    <a:pt x="49" y="979"/>
                  </a:cubicBezTo>
                  <a:cubicBezTo>
                    <a:pt x="208" y="1578"/>
                    <a:pt x="747" y="1963"/>
                    <a:pt x="1332" y="1963"/>
                  </a:cubicBezTo>
                  <a:cubicBezTo>
                    <a:pt x="1455" y="1963"/>
                    <a:pt x="1580" y="1946"/>
                    <a:pt x="1704" y="1910"/>
                  </a:cubicBezTo>
                  <a:cubicBezTo>
                    <a:pt x="2418" y="1692"/>
                    <a:pt x="2816" y="931"/>
                    <a:pt x="2575" y="230"/>
                  </a:cubicBezTo>
                  <a:cubicBezTo>
                    <a:pt x="2551" y="145"/>
                    <a:pt x="2526" y="73"/>
                    <a:pt x="2490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262;p60">
              <a:extLst>
                <a:ext uri="{FF2B5EF4-FFF2-40B4-BE49-F238E27FC236}">
                  <a16:creationId xmlns:a16="http://schemas.microsoft.com/office/drawing/2014/main" id="{989D65D5-987C-4881-A380-D047FB0BA508}"/>
                </a:ext>
              </a:extLst>
            </p:cNvPr>
            <p:cNvSpPr/>
            <p:nvPr/>
          </p:nvSpPr>
          <p:spPr>
            <a:xfrm>
              <a:off x="1162832" y="1192531"/>
              <a:ext cx="127353" cy="65159"/>
            </a:xfrm>
            <a:custGeom>
              <a:avLst/>
              <a:gdLst/>
              <a:ahLst/>
              <a:cxnLst/>
              <a:rect l="l" t="t" r="r" b="b"/>
              <a:pathLst>
                <a:path w="2019" h="1033" extrusionOk="0">
                  <a:moveTo>
                    <a:pt x="1440" y="1"/>
                  </a:moveTo>
                  <a:cubicBezTo>
                    <a:pt x="872" y="1"/>
                    <a:pt x="325" y="281"/>
                    <a:pt x="0" y="777"/>
                  </a:cubicBezTo>
                  <a:cubicBezTo>
                    <a:pt x="234" y="951"/>
                    <a:pt x="502" y="1032"/>
                    <a:pt x="766" y="1032"/>
                  </a:cubicBezTo>
                  <a:cubicBezTo>
                    <a:pt x="1311" y="1032"/>
                    <a:pt x="1840" y="690"/>
                    <a:pt x="2019" y="113"/>
                  </a:cubicBezTo>
                  <a:lnTo>
                    <a:pt x="2019" y="101"/>
                  </a:lnTo>
                  <a:cubicBezTo>
                    <a:pt x="1829" y="33"/>
                    <a:pt x="1633" y="1"/>
                    <a:pt x="1440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263;p60">
              <a:extLst>
                <a:ext uri="{FF2B5EF4-FFF2-40B4-BE49-F238E27FC236}">
                  <a16:creationId xmlns:a16="http://schemas.microsoft.com/office/drawing/2014/main" id="{54714D26-7C83-4CFA-8210-B91A96796DAA}"/>
                </a:ext>
              </a:extLst>
            </p:cNvPr>
            <p:cNvSpPr/>
            <p:nvPr/>
          </p:nvSpPr>
          <p:spPr>
            <a:xfrm>
              <a:off x="1222313" y="1089337"/>
              <a:ext cx="51093" cy="28763"/>
            </a:xfrm>
            <a:custGeom>
              <a:avLst/>
              <a:gdLst/>
              <a:ahLst/>
              <a:cxnLst/>
              <a:rect l="l" t="t" r="r" b="b"/>
              <a:pathLst>
                <a:path w="810" h="456" extrusionOk="0">
                  <a:moveTo>
                    <a:pt x="477" y="0"/>
                  </a:moveTo>
                  <a:cubicBezTo>
                    <a:pt x="467" y="0"/>
                    <a:pt x="457" y="3"/>
                    <a:pt x="447" y="8"/>
                  </a:cubicBezTo>
                  <a:lnTo>
                    <a:pt x="24" y="347"/>
                  </a:lnTo>
                  <a:cubicBezTo>
                    <a:pt x="12" y="359"/>
                    <a:pt x="0" y="383"/>
                    <a:pt x="12" y="407"/>
                  </a:cubicBezTo>
                  <a:cubicBezTo>
                    <a:pt x="24" y="431"/>
                    <a:pt x="36" y="443"/>
                    <a:pt x="60" y="455"/>
                  </a:cubicBezTo>
                  <a:lnTo>
                    <a:pt x="749" y="431"/>
                  </a:lnTo>
                  <a:lnTo>
                    <a:pt x="774" y="431"/>
                  </a:lnTo>
                  <a:cubicBezTo>
                    <a:pt x="798" y="419"/>
                    <a:pt x="810" y="395"/>
                    <a:pt x="810" y="371"/>
                  </a:cubicBezTo>
                  <a:cubicBezTo>
                    <a:pt x="810" y="334"/>
                    <a:pt x="774" y="310"/>
                    <a:pt x="749" y="310"/>
                  </a:cubicBezTo>
                  <a:lnTo>
                    <a:pt x="230" y="334"/>
                  </a:lnTo>
                  <a:lnTo>
                    <a:pt x="508" y="105"/>
                  </a:lnTo>
                  <a:cubicBezTo>
                    <a:pt x="532" y="81"/>
                    <a:pt x="544" y="44"/>
                    <a:pt x="520" y="20"/>
                  </a:cubicBezTo>
                  <a:cubicBezTo>
                    <a:pt x="506" y="6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264;p60">
              <a:extLst>
                <a:ext uri="{FF2B5EF4-FFF2-40B4-BE49-F238E27FC236}">
                  <a16:creationId xmlns:a16="http://schemas.microsoft.com/office/drawing/2014/main" id="{D7BD8804-A568-4B99-84FC-7F7D00621EF1}"/>
                </a:ext>
              </a:extLst>
            </p:cNvPr>
            <p:cNvSpPr/>
            <p:nvPr/>
          </p:nvSpPr>
          <p:spPr>
            <a:xfrm>
              <a:off x="1124671" y="1124913"/>
              <a:ext cx="45100" cy="33873"/>
            </a:xfrm>
            <a:custGeom>
              <a:avLst/>
              <a:gdLst/>
              <a:ahLst/>
              <a:cxnLst/>
              <a:rect l="l" t="t" r="r" b="b"/>
              <a:pathLst>
                <a:path w="715" h="537" extrusionOk="0">
                  <a:moveTo>
                    <a:pt x="122" y="0"/>
                  </a:moveTo>
                  <a:cubicBezTo>
                    <a:pt x="86" y="0"/>
                    <a:pt x="61" y="24"/>
                    <a:pt x="61" y="61"/>
                  </a:cubicBezTo>
                  <a:cubicBezTo>
                    <a:pt x="61" y="85"/>
                    <a:pt x="86" y="121"/>
                    <a:pt x="110" y="121"/>
                  </a:cubicBezTo>
                  <a:lnTo>
                    <a:pt x="472" y="157"/>
                  </a:lnTo>
                  <a:lnTo>
                    <a:pt x="37" y="423"/>
                  </a:lnTo>
                  <a:cubicBezTo>
                    <a:pt x="13" y="447"/>
                    <a:pt x="1" y="484"/>
                    <a:pt x="13" y="508"/>
                  </a:cubicBezTo>
                  <a:cubicBezTo>
                    <a:pt x="22" y="525"/>
                    <a:pt x="37" y="537"/>
                    <a:pt x="54" y="537"/>
                  </a:cubicBezTo>
                  <a:cubicBezTo>
                    <a:pt x="60" y="537"/>
                    <a:pt x="67" y="535"/>
                    <a:pt x="73" y="532"/>
                  </a:cubicBezTo>
                  <a:lnTo>
                    <a:pt x="86" y="532"/>
                  </a:lnTo>
                  <a:lnTo>
                    <a:pt x="678" y="169"/>
                  </a:lnTo>
                  <a:cubicBezTo>
                    <a:pt x="702" y="157"/>
                    <a:pt x="714" y="133"/>
                    <a:pt x="702" y="109"/>
                  </a:cubicBezTo>
                  <a:cubicBezTo>
                    <a:pt x="702" y="85"/>
                    <a:pt x="678" y="61"/>
                    <a:pt x="654" y="61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265;p60">
              <a:extLst>
                <a:ext uri="{FF2B5EF4-FFF2-40B4-BE49-F238E27FC236}">
                  <a16:creationId xmlns:a16="http://schemas.microsoft.com/office/drawing/2014/main" id="{92768F8D-2F16-4BC0-B284-992EA5D79319}"/>
                </a:ext>
              </a:extLst>
            </p:cNvPr>
            <p:cNvSpPr/>
            <p:nvPr/>
          </p:nvSpPr>
          <p:spPr>
            <a:xfrm>
              <a:off x="1385430" y="800507"/>
              <a:ext cx="280379" cy="232251"/>
            </a:xfrm>
            <a:custGeom>
              <a:avLst/>
              <a:gdLst/>
              <a:ahLst/>
              <a:cxnLst/>
              <a:rect l="l" t="t" r="r" b="b"/>
              <a:pathLst>
                <a:path w="4445" h="3682" extrusionOk="0">
                  <a:moveTo>
                    <a:pt x="2224" y="0"/>
                  </a:moveTo>
                  <a:cubicBezTo>
                    <a:pt x="1991" y="0"/>
                    <a:pt x="1754" y="45"/>
                    <a:pt x="1524" y="139"/>
                  </a:cubicBezTo>
                  <a:cubicBezTo>
                    <a:pt x="13" y="756"/>
                    <a:pt x="1" y="2907"/>
                    <a:pt x="1511" y="3536"/>
                  </a:cubicBezTo>
                  <a:cubicBezTo>
                    <a:pt x="1753" y="3636"/>
                    <a:pt x="1994" y="3682"/>
                    <a:pt x="2227" y="3682"/>
                  </a:cubicBezTo>
                  <a:cubicBezTo>
                    <a:pt x="3454" y="3682"/>
                    <a:pt x="4445" y="2412"/>
                    <a:pt x="3917" y="1142"/>
                  </a:cubicBezTo>
                  <a:cubicBezTo>
                    <a:pt x="3624" y="430"/>
                    <a:pt x="2945" y="0"/>
                    <a:pt x="2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266;p60">
              <a:extLst>
                <a:ext uri="{FF2B5EF4-FFF2-40B4-BE49-F238E27FC236}">
                  <a16:creationId xmlns:a16="http://schemas.microsoft.com/office/drawing/2014/main" id="{404B45BC-D129-4247-A591-A789CA386A0E}"/>
                </a:ext>
              </a:extLst>
            </p:cNvPr>
            <p:cNvSpPr/>
            <p:nvPr/>
          </p:nvSpPr>
          <p:spPr>
            <a:xfrm>
              <a:off x="1463203" y="913605"/>
              <a:ext cx="55697" cy="73485"/>
            </a:xfrm>
            <a:custGeom>
              <a:avLst/>
              <a:gdLst/>
              <a:ahLst/>
              <a:cxnLst/>
              <a:rect l="l" t="t" r="r" b="b"/>
              <a:pathLst>
                <a:path w="883" h="1165" extrusionOk="0">
                  <a:moveTo>
                    <a:pt x="382" y="0"/>
                  </a:moveTo>
                  <a:cubicBezTo>
                    <a:pt x="360" y="0"/>
                    <a:pt x="337" y="5"/>
                    <a:pt x="315" y="14"/>
                  </a:cubicBezTo>
                  <a:lnTo>
                    <a:pt x="121" y="99"/>
                  </a:lnTo>
                  <a:cubicBezTo>
                    <a:pt x="37" y="123"/>
                    <a:pt x="0" y="220"/>
                    <a:pt x="37" y="304"/>
                  </a:cubicBezTo>
                  <a:lnTo>
                    <a:pt x="351" y="1066"/>
                  </a:lnTo>
                  <a:cubicBezTo>
                    <a:pt x="378" y="1128"/>
                    <a:pt x="431" y="1164"/>
                    <a:pt x="491" y="1164"/>
                  </a:cubicBezTo>
                  <a:cubicBezTo>
                    <a:pt x="512" y="1164"/>
                    <a:pt x="534" y="1160"/>
                    <a:pt x="556" y="1150"/>
                  </a:cubicBezTo>
                  <a:lnTo>
                    <a:pt x="762" y="1078"/>
                  </a:lnTo>
                  <a:cubicBezTo>
                    <a:pt x="834" y="1042"/>
                    <a:pt x="883" y="945"/>
                    <a:pt x="847" y="860"/>
                  </a:cubicBezTo>
                  <a:lnTo>
                    <a:pt x="532" y="99"/>
                  </a:lnTo>
                  <a:cubicBezTo>
                    <a:pt x="505" y="36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267;p60">
              <a:extLst>
                <a:ext uri="{FF2B5EF4-FFF2-40B4-BE49-F238E27FC236}">
                  <a16:creationId xmlns:a16="http://schemas.microsoft.com/office/drawing/2014/main" id="{B621EC3E-9E32-4181-AE81-5F31113A99EF}"/>
                </a:ext>
              </a:extLst>
            </p:cNvPr>
            <p:cNvSpPr/>
            <p:nvPr/>
          </p:nvSpPr>
          <p:spPr>
            <a:xfrm>
              <a:off x="1500545" y="840435"/>
              <a:ext cx="90832" cy="123380"/>
            </a:xfrm>
            <a:custGeom>
              <a:avLst/>
              <a:gdLst/>
              <a:ahLst/>
              <a:cxnLst/>
              <a:rect l="l" t="t" r="r" b="b"/>
              <a:pathLst>
                <a:path w="1440" h="1956" extrusionOk="0">
                  <a:moveTo>
                    <a:pt x="220" y="1"/>
                  </a:moveTo>
                  <a:cubicBezTo>
                    <a:pt x="195" y="1"/>
                    <a:pt x="171" y="8"/>
                    <a:pt x="146" y="26"/>
                  </a:cubicBezTo>
                  <a:cubicBezTo>
                    <a:pt x="61" y="74"/>
                    <a:pt x="49" y="183"/>
                    <a:pt x="109" y="256"/>
                  </a:cubicBezTo>
                  <a:cubicBezTo>
                    <a:pt x="134" y="280"/>
                    <a:pt x="146" y="304"/>
                    <a:pt x="158" y="328"/>
                  </a:cubicBezTo>
                  <a:cubicBezTo>
                    <a:pt x="158" y="389"/>
                    <a:pt x="146" y="449"/>
                    <a:pt x="122" y="509"/>
                  </a:cubicBezTo>
                  <a:cubicBezTo>
                    <a:pt x="85" y="654"/>
                    <a:pt x="25" y="872"/>
                    <a:pt x="13" y="945"/>
                  </a:cubicBezTo>
                  <a:cubicBezTo>
                    <a:pt x="1" y="1017"/>
                    <a:pt x="13" y="1077"/>
                    <a:pt x="37" y="1150"/>
                  </a:cubicBezTo>
                  <a:cubicBezTo>
                    <a:pt x="37" y="1162"/>
                    <a:pt x="37" y="1174"/>
                    <a:pt x="37" y="1186"/>
                  </a:cubicBezTo>
                  <a:lnTo>
                    <a:pt x="327" y="1875"/>
                  </a:lnTo>
                  <a:cubicBezTo>
                    <a:pt x="346" y="1923"/>
                    <a:pt x="395" y="1955"/>
                    <a:pt x="444" y="1955"/>
                  </a:cubicBezTo>
                  <a:cubicBezTo>
                    <a:pt x="458" y="1955"/>
                    <a:pt x="471" y="1953"/>
                    <a:pt x="484" y="1948"/>
                  </a:cubicBezTo>
                  <a:lnTo>
                    <a:pt x="1306" y="1609"/>
                  </a:lnTo>
                  <a:cubicBezTo>
                    <a:pt x="1427" y="1561"/>
                    <a:pt x="1439" y="1392"/>
                    <a:pt x="1318" y="1319"/>
                  </a:cubicBezTo>
                  <a:cubicBezTo>
                    <a:pt x="1403" y="1247"/>
                    <a:pt x="1379" y="1102"/>
                    <a:pt x="1282" y="1053"/>
                  </a:cubicBezTo>
                  <a:cubicBezTo>
                    <a:pt x="1330" y="1005"/>
                    <a:pt x="1330" y="932"/>
                    <a:pt x="1306" y="872"/>
                  </a:cubicBezTo>
                  <a:cubicBezTo>
                    <a:pt x="1282" y="812"/>
                    <a:pt x="1221" y="763"/>
                    <a:pt x="1161" y="763"/>
                  </a:cubicBezTo>
                  <a:cubicBezTo>
                    <a:pt x="1287" y="648"/>
                    <a:pt x="1185" y="459"/>
                    <a:pt x="1037" y="459"/>
                  </a:cubicBezTo>
                  <a:cubicBezTo>
                    <a:pt x="1015" y="459"/>
                    <a:pt x="991" y="464"/>
                    <a:pt x="968" y="473"/>
                  </a:cubicBezTo>
                  <a:lnTo>
                    <a:pt x="508" y="667"/>
                  </a:lnTo>
                  <a:cubicBezTo>
                    <a:pt x="508" y="630"/>
                    <a:pt x="520" y="461"/>
                    <a:pt x="520" y="401"/>
                  </a:cubicBezTo>
                  <a:cubicBezTo>
                    <a:pt x="533" y="352"/>
                    <a:pt x="520" y="292"/>
                    <a:pt x="496" y="243"/>
                  </a:cubicBezTo>
                  <a:cubicBezTo>
                    <a:pt x="472" y="183"/>
                    <a:pt x="436" y="135"/>
                    <a:pt x="387" y="86"/>
                  </a:cubicBezTo>
                  <a:cubicBezTo>
                    <a:pt x="336" y="44"/>
                    <a:pt x="279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268;p60">
              <a:extLst>
                <a:ext uri="{FF2B5EF4-FFF2-40B4-BE49-F238E27FC236}">
                  <a16:creationId xmlns:a16="http://schemas.microsoft.com/office/drawing/2014/main" id="{D7054AB2-B987-4ED6-A610-18D3957255C1}"/>
                </a:ext>
              </a:extLst>
            </p:cNvPr>
            <p:cNvSpPr/>
            <p:nvPr/>
          </p:nvSpPr>
          <p:spPr>
            <a:xfrm>
              <a:off x="481225" y="1156956"/>
              <a:ext cx="302015" cy="257672"/>
            </a:xfrm>
            <a:custGeom>
              <a:avLst/>
              <a:gdLst/>
              <a:ahLst/>
              <a:cxnLst/>
              <a:rect l="l" t="t" r="r" b="b"/>
              <a:pathLst>
                <a:path w="4788" h="4085" extrusionOk="0">
                  <a:moveTo>
                    <a:pt x="2312" y="1"/>
                  </a:moveTo>
                  <a:cubicBezTo>
                    <a:pt x="1573" y="1"/>
                    <a:pt x="868" y="385"/>
                    <a:pt x="520" y="1063"/>
                  </a:cubicBezTo>
                  <a:cubicBezTo>
                    <a:pt x="1" y="2055"/>
                    <a:pt x="424" y="3287"/>
                    <a:pt x="1463" y="3831"/>
                  </a:cubicBezTo>
                  <a:cubicBezTo>
                    <a:pt x="1791" y="4003"/>
                    <a:pt x="2140" y="4084"/>
                    <a:pt x="2481" y="4084"/>
                  </a:cubicBezTo>
                  <a:cubicBezTo>
                    <a:pt x="3222" y="4084"/>
                    <a:pt x="3923" y="3700"/>
                    <a:pt x="4279" y="3022"/>
                  </a:cubicBezTo>
                  <a:cubicBezTo>
                    <a:pt x="4787" y="2042"/>
                    <a:pt x="4364" y="798"/>
                    <a:pt x="3325" y="254"/>
                  </a:cubicBezTo>
                  <a:cubicBezTo>
                    <a:pt x="3001" y="82"/>
                    <a:pt x="2653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269;p60">
              <a:extLst>
                <a:ext uri="{FF2B5EF4-FFF2-40B4-BE49-F238E27FC236}">
                  <a16:creationId xmlns:a16="http://schemas.microsoft.com/office/drawing/2014/main" id="{FB82A1EC-25D7-46F2-A61A-DC8AAD1352A2}"/>
                </a:ext>
              </a:extLst>
            </p:cNvPr>
            <p:cNvSpPr/>
            <p:nvPr/>
          </p:nvSpPr>
          <p:spPr>
            <a:xfrm>
              <a:off x="543734" y="1238956"/>
              <a:ext cx="67178" cy="81307"/>
            </a:xfrm>
            <a:custGeom>
              <a:avLst/>
              <a:gdLst/>
              <a:ahLst/>
              <a:cxnLst/>
              <a:rect l="l" t="t" r="r" b="b"/>
              <a:pathLst>
                <a:path w="1065" h="1289" extrusionOk="0">
                  <a:moveTo>
                    <a:pt x="612" y="1"/>
                  </a:moveTo>
                  <a:cubicBezTo>
                    <a:pt x="553" y="1"/>
                    <a:pt x="498" y="31"/>
                    <a:pt x="472" y="90"/>
                  </a:cubicBezTo>
                  <a:lnTo>
                    <a:pt x="37" y="912"/>
                  </a:lnTo>
                  <a:cubicBezTo>
                    <a:pt x="1" y="996"/>
                    <a:pt x="25" y="1093"/>
                    <a:pt x="110" y="1129"/>
                  </a:cubicBezTo>
                  <a:lnTo>
                    <a:pt x="363" y="1274"/>
                  </a:lnTo>
                  <a:cubicBezTo>
                    <a:pt x="386" y="1284"/>
                    <a:pt x="410" y="1289"/>
                    <a:pt x="433" y="1289"/>
                  </a:cubicBezTo>
                  <a:cubicBezTo>
                    <a:pt x="496" y="1289"/>
                    <a:pt x="558" y="1255"/>
                    <a:pt x="593" y="1202"/>
                  </a:cubicBezTo>
                  <a:lnTo>
                    <a:pt x="1016" y="380"/>
                  </a:lnTo>
                  <a:cubicBezTo>
                    <a:pt x="1064" y="295"/>
                    <a:pt x="1028" y="199"/>
                    <a:pt x="956" y="150"/>
                  </a:cubicBezTo>
                  <a:lnTo>
                    <a:pt x="690" y="17"/>
                  </a:lnTo>
                  <a:cubicBezTo>
                    <a:pt x="664" y="6"/>
                    <a:pt x="63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270;p60">
              <a:extLst>
                <a:ext uri="{FF2B5EF4-FFF2-40B4-BE49-F238E27FC236}">
                  <a16:creationId xmlns:a16="http://schemas.microsoft.com/office/drawing/2014/main" id="{A5DE75E6-76BF-4CA3-BC15-1C3B94E78861}"/>
                </a:ext>
              </a:extLst>
            </p:cNvPr>
            <p:cNvSpPr/>
            <p:nvPr/>
          </p:nvSpPr>
          <p:spPr>
            <a:xfrm>
              <a:off x="591042" y="1219528"/>
              <a:ext cx="116693" cy="134734"/>
            </a:xfrm>
            <a:custGeom>
              <a:avLst/>
              <a:gdLst/>
              <a:ahLst/>
              <a:cxnLst/>
              <a:rect l="l" t="t" r="r" b="b"/>
              <a:pathLst>
                <a:path w="1850" h="2136" extrusionOk="0">
                  <a:moveTo>
                    <a:pt x="1417" y="0"/>
                  </a:moveTo>
                  <a:cubicBezTo>
                    <a:pt x="1339" y="0"/>
                    <a:pt x="1267" y="57"/>
                    <a:pt x="1257" y="144"/>
                  </a:cubicBezTo>
                  <a:cubicBezTo>
                    <a:pt x="1245" y="180"/>
                    <a:pt x="1245" y="204"/>
                    <a:pt x="1233" y="241"/>
                  </a:cubicBezTo>
                  <a:cubicBezTo>
                    <a:pt x="1173" y="277"/>
                    <a:pt x="1112" y="313"/>
                    <a:pt x="1052" y="325"/>
                  </a:cubicBezTo>
                  <a:cubicBezTo>
                    <a:pt x="895" y="386"/>
                    <a:pt x="750" y="458"/>
                    <a:pt x="604" y="543"/>
                  </a:cubicBezTo>
                  <a:cubicBezTo>
                    <a:pt x="532" y="579"/>
                    <a:pt x="484" y="627"/>
                    <a:pt x="435" y="688"/>
                  </a:cubicBezTo>
                  <a:cubicBezTo>
                    <a:pt x="423" y="700"/>
                    <a:pt x="411" y="712"/>
                    <a:pt x="411" y="724"/>
                  </a:cubicBezTo>
                  <a:lnTo>
                    <a:pt x="36" y="1449"/>
                  </a:lnTo>
                  <a:cubicBezTo>
                    <a:pt x="0" y="1522"/>
                    <a:pt x="24" y="1606"/>
                    <a:pt x="97" y="1643"/>
                  </a:cubicBezTo>
                  <a:lnTo>
                    <a:pt x="1003" y="2114"/>
                  </a:lnTo>
                  <a:cubicBezTo>
                    <a:pt x="1029" y="2129"/>
                    <a:pt x="1057" y="2136"/>
                    <a:pt x="1085" y="2136"/>
                  </a:cubicBezTo>
                  <a:cubicBezTo>
                    <a:pt x="1149" y="2136"/>
                    <a:pt x="1212" y="2100"/>
                    <a:pt x="1245" y="2042"/>
                  </a:cubicBezTo>
                  <a:cubicBezTo>
                    <a:pt x="1269" y="2005"/>
                    <a:pt x="1281" y="1969"/>
                    <a:pt x="1269" y="1933"/>
                  </a:cubicBezTo>
                  <a:cubicBezTo>
                    <a:pt x="1342" y="1933"/>
                    <a:pt x="1414" y="1897"/>
                    <a:pt x="1451" y="1836"/>
                  </a:cubicBezTo>
                  <a:cubicBezTo>
                    <a:pt x="1475" y="1800"/>
                    <a:pt x="1475" y="1752"/>
                    <a:pt x="1463" y="1715"/>
                  </a:cubicBezTo>
                  <a:cubicBezTo>
                    <a:pt x="1535" y="1715"/>
                    <a:pt x="1608" y="1667"/>
                    <a:pt x="1644" y="1606"/>
                  </a:cubicBezTo>
                  <a:cubicBezTo>
                    <a:pt x="1668" y="1534"/>
                    <a:pt x="1656" y="1461"/>
                    <a:pt x="1608" y="1401"/>
                  </a:cubicBezTo>
                  <a:lnTo>
                    <a:pt x="1608" y="1401"/>
                  </a:lnTo>
                  <a:cubicBezTo>
                    <a:pt x="1617" y="1403"/>
                    <a:pt x="1626" y="1403"/>
                    <a:pt x="1636" y="1403"/>
                  </a:cubicBezTo>
                  <a:cubicBezTo>
                    <a:pt x="1701" y="1403"/>
                    <a:pt x="1769" y="1368"/>
                    <a:pt x="1801" y="1304"/>
                  </a:cubicBezTo>
                  <a:cubicBezTo>
                    <a:pt x="1849" y="1208"/>
                    <a:pt x="1813" y="1087"/>
                    <a:pt x="1704" y="1038"/>
                  </a:cubicBezTo>
                  <a:lnTo>
                    <a:pt x="1197" y="772"/>
                  </a:lnTo>
                  <a:cubicBezTo>
                    <a:pt x="1221" y="736"/>
                    <a:pt x="1390" y="640"/>
                    <a:pt x="1438" y="603"/>
                  </a:cubicBezTo>
                  <a:cubicBezTo>
                    <a:pt x="1487" y="567"/>
                    <a:pt x="1523" y="519"/>
                    <a:pt x="1547" y="470"/>
                  </a:cubicBezTo>
                  <a:cubicBezTo>
                    <a:pt x="1584" y="398"/>
                    <a:pt x="1608" y="337"/>
                    <a:pt x="1608" y="265"/>
                  </a:cubicBezTo>
                  <a:cubicBezTo>
                    <a:pt x="1608" y="156"/>
                    <a:pt x="1596" y="47"/>
                    <a:pt x="1475" y="11"/>
                  </a:cubicBezTo>
                  <a:cubicBezTo>
                    <a:pt x="1456" y="4"/>
                    <a:pt x="1436" y="0"/>
                    <a:pt x="1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271;p60">
              <a:extLst>
                <a:ext uri="{FF2B5EF4-FFF2-40B4-BE49-F238E27FC236}">
                  <a16:creationId xmlns:a16="http://schemas.microsoft.com/office/drawing/2014/main" id="{B4DEA300-7858-45ED-AC28-994D23C59A14}"/>
                </a:ext>
              </a:extLst>
            </p:cNvPr>
            <p:cNvSpPr/>
            <p:nvPr/>
          </p:nvSpPr>
          <p:spPr>
            <a:xfrm>
              <a:off x="1505906" y="1246336"/>
              <a:ext cx="243290" cy="231368"/>
            </a:xfrm>
            <a:custGeom>
              <a:avLst/>
              <a:gdLst/>
              <a:ahLst/>
              <a:cxnLst/>
              <a:rect l="l" t="t" r="r" b="b"/>
              <a:pathLst>
                <a:path w="3857" h="3668" extrusionOk="0">
                  <a:moveTo>
                    <a:pt x="1932" y="1"/>
                  </a:moveTo>
                  <a:cubicBezTo>
                    <a:pt x="1873" y="1"/>
                    <a:pt x="1813" y="3"/>
                    <a:pt x="1753" y="9"/>
                  </a:cubicBezTo>
                  <a:cubicBezTo>
                    <a:pt x="750" y="106"/>
                    <a:pt x="0" y="1000"/>
                    <a:pt x="97" y="2003"/>
                  </a:cubicBezTo>
                  <a:cubicBezTo>
                    <a:pt x="188" y="2959"/>
                    <a:pt x="985" y="3668"/>
                    <a:pt x="1925" y="3668"/>
                  </a:cubicBezTo>
                  <a:cubicBezTo>
                    <a:pt x="1984" y="3668"/>
                    <a:pt x="2043" y="3665"/>
                    <a:pt x="2103" y="3659"/>
                  </a:cubicBezTo>
                  <a:cubicBezTo>
                    <a:pt x="3107" y="3563"/>
                    <a:pt x="3856" y="2668"/>
                    <a:pt x="3759" y="1653"/>
                  </a:cubicBezTo>
                  <a:cubicBezTo>
                    <a:pt x="3668" y="709"/>
                    <a:pt x="2871" y="1"/>
                    <a:pt x="1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272;p60">
              <a:extLst>
                <a:ext uri="{FF2B5EF4-FFF2-40B4-BE49-F238E27FC236}">
                  <a16:creationId xmlns:a16="http://schemas.microsoft.com/office/drawing/2014/main" id="{16FECE73-9259-42CA-9909-BD585FC7A98D}"/>
                </a:ext>
              </a:extLst>
            </p:cNvPr>
            <p:cNvSpPr/>
            <p:nvPr/>
          </p:nvSpPr>
          <p:spPr>
            <a:xfrm>
              <a:off x="1562297" y="1330354"/>
              <a:ext cx="51156" cy="74053"/>
            </a:xfrm>
            <a:custGeom>
              <a:avLst/>
              <a:gdLst/>
              <a:ahLst/>
              <a:cxnLst/>
              <a:rect l="l" t="t" r="r" b="b"/>
              <a:pathLst>
                <a:path w="811" h="1174" extrusionOk="0">
                  <a:moveTo>
                    <a:pt x="427" y="0"/>
                  </a:moveTo>
                  <a:cubicBezTo>
                    <a:pt x="356" y="0"/>
                    <a:pt x="287" y="46"/>
                    <a:pt x="267" y="115"/>
                  </a:cubicBezTo>
                  <a:lnTo>
                    <a:pt x="37" y="901"/>
                  </a:lnTo>
                  <a:cubicBezTo>
                    <a:pt x="1" y="986"/>
                    <a:pt x="61" y="1082"/>
                    <a:pt x="146" y="1106"/>
                  </a:cubicBezTo>
                  <a:lnTo>
                    <a:pt x="339" y="1167"/>
                  </a:lnTo>
                  <a:cubicBezTo>
                    <a:pt x="356" y="1171"/>
                    <a:pt x="373" y="1173"/>
                    <a:pt x="388" y="1173"/>
                  </a:cubicBezTo>
                  <a:cubicBezTo>
                    <a:pt x="464" y="1173"/>
                    <a:pt x="525" y="1128"/>
                    <a:pt x="545" y="1058"/>
                  </a:cubicBezTo>
                  <a:lnTo>
                    <a:pt x="786" y="273"/>
                  </a:lnTo>
                  <a:cubicBezTo>
                    <a:pt x="811" y="188"/>
                    <a:pt x="762" y="91"/>
                    <a:pt x="678" y="67"/>
                  </a:cubicBezTo>
                  <a:lnTo>
                    <a:pt x="472" y="7"/>
                  </a:lnTo>
                  <a:cubicBezTo>
                    <a:pt x="457" y="2"/>
                    <a:pt x="442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273;p60">
              <a:extLst>
                <a:ext uri="{FF2B5EF4-FFF2-40B4-BE49-F238E27FC236}">
                  <a16:creationId xmlns:a16="http://schemas.microsoft.com/office/drawing/2014/main" id="{1BA2ADF1-A4A8-4E6F-8768-D6D4D66237A3}"/>
                </a:ext>
              </a:extLst>
            </p:cNvPr>
            <p:cNvSpPr/>
            <p:nvPr/>
          </p:nvSpPr>
          <p:spPr>
            <a:xfrm>
              <a:off x="1595854" y="1294085"/>
              <a:ext cx="97644" cy="123253"/>
            </a:xfrm>
            <a:custGeom>
              <a:avLst/>
              <a:gdLst/>
              <a:ahLst/>
              <a:cxnLst/>
              <a:rect l="l" t="t" r="r" b="b"/>
              <a:pathLst>
                <a:path w="1548" h="1954" extrusionOk="0">
                  <a:moveTo>
                    <a:pt x="1031" y="0"/>
                  </a:moveTo>
                  <a:cubicBezTo>
                    <a:pt x="944" y="0"/>
                    <a:pt x="872" y="69"/>
                    <a:pt x="883" y="159"/>
                  </a:cubicBezTo>
                  <a:cubicBezTo>
                    <a:pt x="883" y="183"/>
                    <a:pt x="871" y="219"/>
                    <a:pt x="871" y="243"/>
                  </a:cubicBezTo>
                  <a:cubicBezTo>
                    <a:pt x="835" y="292"/>
                    <a:pt x="786" y="328"/>
                    <a:pt x="738" y="352"/>
                  </a:cubicBezTo>
                  <a:cubicBezTo>
                    <a:pt x="605" y="437"/>
                    <a:pt x="484" y="533"/>
                    <a:pt x="375" y="630"/>
                  </a:cubicBezTo>
                  <a:cubicBezTo>
                    <a:pt x="315" y="678"/>
                    <a:pt x="279" y="727"/>
                    <a:pt x="254" y="799"/>
                  </a:cubicBezTo>
                  <a:cubicBezTo>
                    <a:pt x="242" y="799"/>
                    <a:pt x="242" y="811"/>
                    <a:pt x="230" y="823"/>
                  </a:cubicBezTo>
                  <a:lnTo>
                    <a:pt x="13" y="1536"/>
                  </a:lnTo>
                  <a:cubicBezTo>
                    <a:pt x="1" y="1609"/>
                    <a:pt x="37" y="1669"/>
                    <a:pt x="97" y="1694"/>
                  </a:cubicBezTo>
                  <a:lnTo>
                    <a:pt x="943" y="1947"/>
                  </a:lnTo>
                  <a:cubicBezTo>
                    <a:pt x="958" y="1952"/>
                    <a:pt x="973" y="1954"/>
                    <a:pt x="987" y="1954"/>
                  </a:cubicBezTo>
                  <a:cubicBezTo>
                    <a:pt x="1056" y="1954"/>
                    <a:pt x="1119" y="1908"/>
                    <a:pt x="1149" y="1839"/>
                  </a:cubicBezTo>
                  <a:cubicBezTo>
                    <a:pt x="1149" y="1802"/>
                    <a:pt x="1149" y="1778"/>
                    <a:pt x="1149" y="1742"/>
                  </a:cubicBezTo>
                  <a:cubicBezTo>
                    <a:pt x="1209" y="1730"/>
                    <a:pt x="1270" y="1694"/>
                    <a:pt x="1282" y="1621"/>
                  </a:cubicBezTo>
                  <a:cubicBezTo>
                    <a:pt x="1306" y="1585"/>
                    <a:pt x="1306" y="1549"/>
                    <a:pt x="1282" y="1512"/>
                  </a:cubicBezTo>
                  <a:cubicBezTo>
                    <a:pt x="1354" y="1500"/>
                    <a:pt x="1403" y="1452"/>
                    <a:pt x="1427" y="1391"/>
                  </a:cubicBezTo>
                  <a:cubicBezTo>
                    <a:pt x="1439" y="1319"/>
                    <a:pt x="1415" y="1258"/>
                    <a:pt x="1366" y="1222"/>
                  </a:cubicBezTo>
                  <a:cubicBezTo>
                    <a:pt x="1439" y="1210"/>
                    <a:pt x="1499" y="1162"/>
                    <a:pt x="1524" y="1089"/>
                  </a:cubicBezTo>
                  <a:cubicBezTo>
                    <a:pt x="1548" y="1005"/>
                    <a:pt x="1499" y="896"/>
                    <a:pt x="1403" y="872"/>
                  </a:cubicBezTo>
                  <a:lnTo>
                    <a:pt x="931" y="727"/>
                  </a:lnTo>
                  <a:cubicBezTo>
                    <a:pt x="943" y="690"/>
                    <a:pt x="1076" y="570"/>
                    <a:pt x="1113" y="533"/>
                  </a:cubicBezTo>
                  <a:cubicBezTo>
                    <a:pt x="1149" y="485"/>
                    <a:pt x="1173" y="449"/>
                    <a:pt x="1185" y="388"/>
                  </a:cubicBezTo>
                  <a:cubicBezTo>
                    <a:pt x="1209" y="328"/>
                    <a:pt x="1209" y="267"/>
                    <a:pt x="1197" y="195"/>
                  </a:cubicBezTo>
                  <a:cubicBezTo>
                    <a:pt x="1185" y="110"/>
                    <a:pt x="1161" y="14"/>
                    <a:pt x="1052" y="1"/>
                  </a:cubicBezTo>
                  <a:cubicBezTo>
                    <a:pt x="1045" y="1"/>
                    <a:pt x="1038" y="0"/>
                    <a:pt x="1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274;p60">
              <a:extLst>
                <a:ext uri="{FF2B5EF4-FFF2-40B4-BE49-F238E27FC236}">
                  <a16:creationId xmlns:a16="http://schemas.microsoft.com/office/drawing/2014/main" id="{75BF79B6-544C-442C-80DA-1DC5CE2A5528}"/>
                </a:ext>
              </a:extLst>
            </p:cNvPr>
            <p:cNvSpPr/>
            <p:nvPr/>
          </p:nvSpPr>
          <p:spPr>
            <a:xfrm>
              <a:off x="944019" y="1492336"/>
              <a:ext cx="262339" cy="217744"/>
            </a:xfrm>
            <a:custGeom>
              <a:avLst/>
              <a:gdLst/>
              <a:ahLst/>
              <a:cxnLst/>
              <a:rect l="l" t="t" r="r" b="b"/>
              <a:pathLst>
                <a:path w="4159" h="3452" extrusionOk="0">
                  <a:moveTo>
                    <a:pt x="2206" y="0"/>
                  </a:moveTo>
                  <a:cubicBezTo>
                    <a:pt x="1928" y="0"/>
                    <a:pt x="1641" y="59"/>
                    <a:pt x="1366" y="182"/>
                  </a:cubicBezTo>
                  <a:cubicBezTo>
                    <a:pt x="435" y="605"/>
                    <a:pt x="0" y="1645"/>
                    <a:pt x="387" y="2503"/>
                  </a:cubicBezTo>
                  <a:cubicBezTo>
                    <a:pt x="661" y="3101"/>
                    <a:pt x="1279" y="3452"/>
                    <a:pt x="1947" y="3452"/>
                  </a:cubicBezTo>
                  <a:cubicBezTo>
                    <a:pt x="2223" y="3452"/>
                    <a:pt x="2508" y="3392"/>
                    <a:pt x="2780" y="3264"/>
                  </a:cubicBezTo>
                  <a:cubicBezTo>
                    <a:pt x="3723" y="2841"/>
                    <a:pt x="4158" y="1802"/>
                    <a:pt x="3771" y="944"/>
                  </a:cubicBezTo>
                  <a:cubicBezTo>
                    <a:pt x="3498" y="345"/>
                    <a:pt x="2878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275;p60">
              <a:extLst>
                <a:ext uri="{FF2B5EF4-FFF2-40B4-BE49-F238E27FC236}">
                  <a16:creationId xmlns:a16="http://schemas.microsoft.com/office/drawing/2014/main" id="{03470311-C7AC-4D30-89A4-E784F8E7FE7A}"/>
                </a:ext>
              </a:extLst>
            </p:cNvPr>
            <p:cNvSpPr/>
            <p:nvPr/>
          </p:nvSpPr>
          <p:spPr>
            <a:xfrm>
              <a:off x="1013403" y="1601270"/>
              <a:ext cx="54941" cy="68187"/>
            </a:xfrm>
            <a:custGeom>
              <a:avLst/>
              <a:gdLst/>
              <a:ahLst/>
              <a:cxnLst/>
              <a:rect l="l" t="t" r="r" b="b"/>
              <a:pathLst>
                <a:path w="871" h="1081" extrusionOk="0">
                  <a:moveTo>
                    <a:pt x="382" y="1"/>
                  </a:moveTo>
                  <a:cubicBezTo>
                    <a:pt x="360" y="1"/>
                    <a:pt x="337" y="5"/>
                    <a:pt x="314" y="15"/>
                  </a:cubicBezTo>
                  <a:lnTo>
                    <a:pt x="121" y="111"/>
                  </a:lnTo>
                  <a:cubicBezTo>
                    <a:pt x="36" y="147"/>
                    <a:pt x="0" y="244"/>
                    <a:pt x="36" y="329"/>
                  </a:cubicBezTo>
                  <a:lnTo>
                    <a:pt x="339" y="981"/>
                  </a:lnTo>
                  <a:cubicBezTo>
                    <a:pt x="365" y="1044"/>
                    <a:pt x="425" y="1080"/>
                    <a:pt x="489" y="1080"/>
                  </a:cubicBezTo>
                  <a:cubicBezTo>
                    <a:pt x="511" y="1080"/>
                    <a:pt x="534" y="1076"/>
                    <a:pt x="556" y="1066"/>
                  </a:cubicBezTo>
                  <a:lnTo>
                    <a:pt x="750" y="981"/>
                  </a:lnTo>
                  <a:cubicBezTo>
                    <a:pt x="834" y="933"/>
                    <a:pt x="870" y="836"/>
                    <a:pt x="834" y="752"/>
                  </a:cubicBezTo>
                  <a:lnTo>
                    <a:pt x="532" y="99"/>
                  </a:lnTo>
                  <a:cubicBezTo>
                    <a:pt x="505" y="37"/>
                    <a:pt x="446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276;p60">
              <a:extLst>
                <a:ext uri="{FF2B5EF4-FFF2-40B4-BE49-F238E27FC236}">
                  <a16:creationId xmlns:a16="http://schemas.microsoft.com/office/drawing/2014/main" id="{A33B3219-F2B9-4B60-9897-15E828105561}"/>
                </a:ext>
              </a:extLst>
            </p:cNvPr>
            <p:cNvSpPr/>
            <p:nvPr/>
          </p:nvSpPr>
          <p:spPr>
            <a:xfrm>
              <a:off x="1050745" y="1531129"/>
              <a:ext cx="89255" cy="114107"/>
            </a:xfrm>
            <a:custGeom>
              <a:avLst/>
              <a:gdLst/>
              <a:ahLst/>
              <a:cxnLst/>
              <a:rect l="l" t="t" r="r" b="b"/>
              <a:pathLst>
                <a:path w="1415" h="1809" extrusionOk="0">
                  <a:moveTo>
                    <a:pt x="229" y="1"/>
                  </a:moveTo>
                  <a:cubicBezTo>
                    <a:pt x="197" y="1"/>
                    <a:pt x="164" y="9"/>
                    <a:pt x="133" y="27"/>
                  </a:cubicBezTo>
                  <a:cubicBezTo>
                    <a:pt x="61" y="75"/>
                    <a:pt x="49" y="172"/>
                    <a:pt x="109" y="244"/>
                  </a:cubicBezTo>
                  <a:cubicBezTo>
                    <a:pt x="121" y="268"/>
                    <a:pt x="146" y="280"/>
                    <a:pt x="158" y="305"/>
                  </a:cubicBezTo>
                  <a:cubicBezTo>
                    <a:pt x="146" y="365"/>
                    <a:pt x="146" y="425"/>
                    <a:pt x="121" y="474"/>
                  </a:cubicBezTo>
                  <a:cubicBezTo>
                    <a:pt x="73" y="607"/>
                    <a:pt x="37" y="752"/>
                    <a:pt x="13" y="897"/>
                  </a:cubicBezTo>
                  <a:cubicBezTo>
                    <a:pt x="0" y="957"/>
                    <a:pt x="13" y="1018"/>
                    <a:pt x="25" y="1090"/>
                  </a:cubicBezTo>
                  <a:cubicBezTo>
                    <a:pt x="25" y="1102"/>
                    <a:pt x="37" y="1102"/>
                    <a:pt x="37" y="1114"/>
                  </a:cubicBezTo>
                  <a:lnTo>
                    <a:pt x="327" y="1743"/>
                  </a:lnTo>
                  <a:cubicBezTo>
                    <a:pt x="343" y="1784"/>
                    <a:pt x="382" y="1808"/>
                    <a:pt x="424" y="1808"/>
                  </a:cubicBezTo>
                  <a:cubicBezTo>
                    <a:pt x="444" y="1808"/>
                    <a:pt x="465" y="1803"/>
                    <a:pt x="484" y="1791"/>
                  </a:cubicBezTo>
                  <a:lnTo>
                    <a:pt x="1294" y="1429"/>
                  </a:lnTo>
                  <a:cubicBezTo>
                    <a:pt x="1378" y="1392"/>
                    <a:pt x="1415" y="1296"/>
                    <a:pt x="1378" y="1223"/>
                  </a:cubicBezTo>
                  <a:cubicBezTo>
                    <a:pt x="1366" y="1187"/>
                    <a:pt x="1342" y="1163"/>
                    <a:pt x="1318" y="1151"/>
                  </a:cubicBezTo>
                  <a:cubicBezTo>
                    <a:pt x="1366" y="1114"/>
                    <a:pt x="1378" y="1042"/>
                    <a:pt x="1354" y="981"/>
                  </a:cubicBezTo>
                  <a:cubicBezTo>
                    <a:pt x="1342" y="945"/>
                    <a:pt x="1306" y="921"/>
                    <a:pt x="1270" y="909"/>
                  </a:cubicBezTo>
                  <a:cubicBezTo>
                    <a:pt x="1383" y="818"/>
                    <a:pt x="1315" y="641"/>
                    <a:pt x="1175" y="641"/>
                  </a:cubicBezTo>
                  <a:cubicBezTo>
                    <a:pt x="1167" y="641"/>
                    <a:pt x="1158" y="642"/>
                    <a:pt x="1149" y="643"/>
                  </a:cubicBezTo>
                  <a:cubicBezTo>
                    <a:pt x="1197" y="595"/>
                    <a:pt x="1209" y="522"/>
                    <a:pt x="1173" y="462"/>
                  </a:cubicBezTo>
                  <a:cubicBezTo>
                    <a:pt x="1148" y="403"/>
                    <a:pt x="1088" y="368"/>
                    <a:pt x="1025" y="368"/>
                  </a:cubicBezTo>
                  <a:cubicBezTo>
                    <a:pt x="997" y="368"/>
                    <a:pt x="969" y="374"/>
                    <a:pt x="943" y="389"/>
                  </a:cubicBezTo>
                  <a:lnTo>
                    <a:pt x="496" y="607"/>
                  </a:lnTo>
                  <a:cubicBezTo>
                    <a:pt x="496" y="571"/>
                    <a:pt x="508" y="401"/>
                    <a:pt x="520" y="353"/>
                  </a:cubicBezTo>
                  <a:cubicBezTo>
                    <a:pt x="520" y="305"/>
                    <a:pt x="508" y="256"/>
                    <a:pt x="484" y="208"/>
                  </a:cubicBezTo>
                  <a:cubicBezTo>
                    <a:pt x="460" y="147"/>
                    <a:pt x="424" y="99"/>
                    <a:pt x="375" y="63"/>
                  </a:cubicBezTo>
                  <a:cubicBezTo>
                    <a:pt x="337" y="25"/>
                    <a:pt x="284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277;p60">
              <a:extLst>
                <a:ext uri="{FF2B5EF4-FFF2-40B4-BE49-F238E27FC236}">
                  <a16:creationId xmlns:a16="http://schemas.microsoft.com/office/drawing/2014/main" id="{004E025A-0926-4F9C-AED7-21BEB790D4C0}"/>
                </a:ext>
              </a:extLst>
            </p:cNvPr>
            <p:cNvSpPr/>
            <p:nvPr/>
          </p:nvSpPr>
          <p:spPr>
            <a:xfrm>
              <a:off x="1405488" y="2274428"/>
              <a:ext cx="205696" cy="182546"/>
            </a:xfrm>
            <a:custGeom>
              <a:avLst/>
              <a:gdLst/>
              <a:ahLst/>
              <a:cxnLst/>
              <a:rect l="l" t="t" r="r" b="b"/>
              <a:pathLst>
                <a:path w="3261" h="2894" extrusionOk="0">
                  <a:moveTo>
                    <a:pt x="1626" y="1"/>
                  </a:moveTo>
                  <a:cubicBezTo>
                    <a:pt x="993" y="1"/>
                    <a:pt x="369" y="409"/>
                    <a:pt x="214" y="1139"/>
                  </a:cubicBezTo>
                  <a:cubicBezTo>
                    <a:pt x="1" y="2105"/>
                    <a:pt x="772" y="2893"/>
                    <a:pt x="1629" y="2893"/>
                  </a:cubicBezTo>
                  <a:cubicBezTo>
                    <a:pt x="1887" y="2893"/>
                    <a:pt x="2153" y="2822"/>
                    <a:pt x="2402" y="2662"/>
                  </a:cubicBezTo>
                  <a:cubicBezTo>
                    <a:pt x="3067" y="2227"/>
                    <a:pt x="3260" y="1333"/>
                    <a:pt x="2837" y="668"/>
                  </a:cubicBezTo>
                  <a:cubicBezTo>
                    <a:pt x="2544" y="212"/>
                    <a:pt x="2083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278;p60">
              <a:extLst>
                <a:ext uri="{FF2B5EF4-FFF2-40B4-BE49-F238E27FC236}">
                  <a16:creationId xmlns:a16="http://schemas.microsoft.com/office/drawing/2014/main" id="{3B77500B-CAD4-4C68-B533-A9380AF470C4}"/>
                </a:ext>
              </a:extLst>
            </p:cNvPr>
            <p:cNvSpPr/>
            <p:nvPr/>
          </p:nvSpPr>
          <p:spPr>
            <a:xfrm>
              <a:off x="1447939" y="2321042"/>
              <a:ext cx="57274" cy="45163"/>
            </a:xfrm>
            <a:custGeom>
              <a:avLst/>
              <a:gdLst/>
              <a:ahLst/>
              <a:cxnLst/>
              <a:rect l="l" t="t" r="r" b="b"/>
              <a:pathLst>
                <a:path w="908" h="716" extrusionOk="0">
                  <a:moveTo>
                    <a:pt x="667" y="0"/>
                  </a:moveTo>
                  <a:cubicBezTo>
                    <a:pt x="637" y="0"/>
                    <a:pt x="607" y="8"/>
                    <a:pt x="581" y="26"/>
                  </a:cubicBezTo>
                  <a:lnTo>
                    <a:pt x="97" y="340"/>
                  </a:lnTo>
                  <a:cubicBezTo>
                    <a:pt x="25" y="388"/>
                    <a:pt x="1" y="485"/>
                    <a:pt x="49" y="570"/>
                  </a:cubicBezTo>
                  <a:lnTo>
                    <a:pt x="97" y="642"/>
                  </a:lnTo>
                  <a:cubicBezTo>
                    <a:pt x="129" y="689"/>
                    <a:pt x="185" y="716"/>
                    <a:pt x="241" y="716"/>
                  </a:cubicBezTo>
                  <a:cubicBezTo>
                    <a:pt x="271" y="716"/>
                    <a:pt x="301" y="708"/>
                    <a:pt x="327" y="690"/>
                  </a:cubicBezTo>
                  <a:lnTo>
                    <a:pt x="811" y="388"/>
                  </a:lnTo>
                  <a:cubicBezTo>
                    <a:pt x="883" y="340"/>
                    <a:pt x="907" y="231"/>
                    <a:pt x="859" y="159"/>
                  </a:cubicBezTo>
                  <a:lnTo>
                    <a:pt x="811" y="74"/>
                  </a:lnTo>
                  <a:cubicBezTo>
                    <a:pt x="779" y="27"/>
                    <a:pt x="723" y="0"/>
                    <a:pt x="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279;p60">
              <a:extLst>
                <a:ext uri="{FF2B5EF4-FFF2-40B4-BE49-F238E27FC236}">
                  <a16:creationId xmlns:a16="http://schemas.microsoft.com/office/drawing/2014/main" id="{AAAE348B-F6D4-4226-83CC-EDC772779276}"/>
                </a:ext>
              </a:extLst>
            </p:cNvPr>
            <p:cNvSpPr/>
            <p:nvPr/>
          </p:nvSpPr>
          <p:spPr>
            <a:xfrm>
              <a:off x="1470836" y="2340218"/>
              <a:ext cx="96130" cy="76765"/>
            </a:xfrm>
            <a:custGeom>
              <a:avLst/>
              <a:gdLst/>
              <a:ahLst/>
              <a:cxnLst/>
              <a:rect l="l" t="t" r="r" b="b"/>
              <a:pathLst>
                <a:path w="1524" h="1217" extrusionOk="0">
                  <a:moveTo>
                    <a:pt x="1373" y="1"/>
                  </a:moveTo>
                  <a:cubicBezTo>
                    <a:pt x="1337" y="1"/>
                    <a:pt x="1301" y="16"/>
                    <a:pt x="1282" y="48"/>
                  </a:cubicBezTo>
                  <a:cubicBezTo>
                    <a:pt x="1257" y="60"/>
                    <a:pt x="1245" y="84"/>
                    <a:pt x="1221" y="96"/>
                  </a:cubicBezTo>
                  <a:lnTo>
                    <a:pt x="1088" y="96"/>
                  </a:lnTo>
                  <a:cubicBezTo>
                    <a:pt x="967" y="84"/>
                    <a:pt x="846" y="72"/>
                    <a:pt x="738" y="72"/>
                  </a:cubicBezTo>
                  <a:cubicBezTo>
                    <a:pt x="677" y="72"/>
                    <a:pt x="629" y="84"/>
                    <a:pt x="580" y="108"/>
                  </a:cubicBezTo>
                  <a:cubicBezTo>
                    <a:pt x="568" y="108"/>
                    <a:pt x="568" y="120"/>
                    <a:pt x="556" y="120"/>
                  </a:cubicBezTo>
                  <a:lnTo>
                    <a:pt x="61" y="447"/>
                  </a:lnTo>
                  <a:cubicBezTo>
                    <a:pt x="12" y="471"/>
                    <a:pt x="0" y="531"/>
                    <a:pt x="24" y="580"/>
                  </a:cubicBezTo>
                  <a:lnTo>
                    <a:pt x="399" y="1160"/>
                  </a:lnTo>
                  <a:cubicBezTo>
                    <a:pt x="422" y="1198"/>
                    <a:pt x="463" y="1217"/>
                    <a:pt x="506" y="1217"/>
                  </a:cubicBezTo>
                  <a:cubicBezTo>
                    <a:pt x="532" y="1217"/>
                    <a:pt x="558" y="1210"/>
                    <a:pt x="580" y="1196"/>
                  </a:cubicBezTo>
                  <a:cubicBezTo>
                    <a:pt x="605" y="1184"/>
                    <a:pt x="617" y="1160"/>
                    <a:pt x="629" y="1136"/>
                  </a:cubicBezTo>
                  <a:cubicBezTo>
                    <a:pt x="653" y="1154"/>
                    <a:pt x="680" y="1163"/>
                    <a:pt x="706" y="1163"/>
                  </a:cubicBezTo>
                  <a:cubicBezTo>
                    <a:pt x="732" y="1163"/>
                    <a:pt x="756" y="1154"/>
                    <a:pt x="774" y="1136"/>
                  </a:cubicBezTo>
                  <a:cubicBezTo>
                    <a:pt x="810" y="1112"/>
                    <a:pt x="822" y="1087"/>
                    <a:pt x="834" y="1063"/>
                  </a:cubicBezTo>
                  <a:cubicBezTo>
                    <a:pt x="857" y="1077"/>
                    <a:pt x="880" y="1083"/>
                    <a:pt x="903" y="1083"/>
                  </a:cubicBezTo>
                  <a:cubicBezTo>
                    <a:pt x="980" y="1083"/>
                    <a:pt x="1049" y="1014"/>
                    <a:pt x="1040" y="930"/>
                  </a:cubicBezTo>
                  <a:lnTo>
                    <a:pt x="1040" y="930"/>
                  </a:lnTo>
                  <a:cubicBezTo>
                    <a:pt x="1065" y="948"/>
                    <a:pt x="1091" y="955"/>
                    <a:pt x="1116" y="955"/>
                  </a:cubicBezTo>
                  <a:cubicBezTo>
                    <a:pt x="1211" y="955"/>
                    <a:pt x="1291" y="842"/>
                    <a:pt x="1233" y="737"/>
                  </a:cubicBezTo>
                  <a:lnTo>
                    <a:pt x="1016" y="411"/>
                  </a:lnTo>
                  <a:cubicBezTo>
                    <a:pt x="1040" y="398"/>
                    <a:pt x="1185" y="386"/>
                    <a:pt x="1221" y="386"/>
                  </a:cubicBezTo>
                  <a:cubicBezTo>
                    <a:pt x="1269" y="374"/>
                    <a:pt x="1306" y="362"/>
                    <a:pt x="1342" y="338"/>
                  </a:cubicBezTo>
                  <a:cubicBezTo>
                    <a:pt x="1378" y="314"/>
                    <a:pt x="1414" y="278"/>
                    <a:pt x="1451" y="229"/>
                  </a:cubicBezTo>
                  <a:cubicBezTo>
                    <a:pt x="1487" y="169"/>
                    <a:pt x="1523" y="96"/>
                    <a:pt x="1463" y="36"/>
                  </a:cubicBezTo>
                  <a:cubicBezTo>
                    <a:pt x="1440" y="13"/>
                    <a:pt x="1406" y="1"/>
                    <a:pt x="1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280;p60">
              <a:extLst>
                <a:ext uri="{FF2B5EF4-FFF2-40B4-BE49-F238E27FC236}">
                  <a16:creationId xmlns:a16="http://schemas.microsoft.com/office/drawing/2014/main" id="{C5DA774A-B04B-47C6-896D-6944471C7C7F}"/>
                </a:ext>
              </a:extLst>
            </p:cNvPr>
            <p:cNvSpPr/>
            <p:nvPr/>
          </p:nvSpPr>
          <p:spPr>
            <a:xfrm>
              <a:off x="659606" y="592542"/>
              <a:ext cx="308134" cy="292301"/>
            </a:xfrm>
            <a:custGeom>
              <a:avLst/>
              <a:gdLst/>
              <a:ahLst/>
              <a:cxnLst/>
              <a:rect l="l" t="t" r="r" b="b"/>
              <a:pathLst>
                <a:path w="4885" h="4634" extrusionOk="0">
                  <a:moveTo>
                    <a:pt x="2452" y="1"/>
                  </a:moveTo>
                  <a:cubicBezTo>
                    <a:pt x="2365" y="1"/>
                    <a:pt x="2277" y="5"/>
                    <a:pt x="2189" y="16"/>
                  </a:cubicBezTo>
                  <a:cubicBezTo>
                    <a:pt x="920" y="149"/>
                    <a:pt x="1" y="1297"/>
                    <a:pt x="134" y="2566"/>
                  </a:cubicBezTo>
                  <a:cubicBezTo>
                    <a:pt x="258" y="3753"/>
                    <a:pt x="1271" y="4633"/>
                    <a:pt x="2440" y="4633"/>
                  </a:cubicBezTo>
                  <a:cubicBezTo>
                    <a:pt x="2521" y="4633"/>
                    <a:pt x="2602" y="4629"/>
                    <a:pt x="2684" y="4621"/>
                  </a:cubicBezTo>
                  <a:cubicBezTo>
                    <a:pt x="3965" y="4476"/>
                    <a:pt x="4884" y="3339"/>
                    <a:pt x="4739" y="2070"/>
                  </a:cubicBezTo>
                  <a:cubicBezTo>
                    <a:pt x="4615" y="879"/>
                    <a:pt x="3613" y="1"/>
                    <a:pt x="2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281;p60">
              <a:extLst>
                <a:ext uri="{FF2B5EF4-FFF2-40B4-BE49-F238E27FC236}">
                  <a16:creationId xmlns:a16="http://schemas.microsoft.com/office/drawing/2014/main" id="{89D6D0C5-739C-4885-B509-6E8927F26C11}"/>
                </a:ext>
              </a:extLst>
            </p:cNvPr>
            <p:cNvSpPr/>
            <p:nvPr/>
          </p:nvSpPr>
          <p:spPr>
            <a:xfrm>
              <a:off x="723629" y="646599"/>
              <a:ext cx="209039" cy="167534"/>
            </a:xfrm>
            <a:custGeom>
              <a:avLst/>
              <a:gdLst/>
              <a:ahLst/>
              <a:cxnLst/>
              <a:rect l="l" t="t" r="r" b="b"/>
              <a:pathLst>
                <a:path w="3314" h="2656" extrusionOk="0">
                  <a:moveTo>
                    <a:pt x="952" y="0"/>
                  </a:moveTo>
                  <a:cubicBezTo>
                    <a:pt x="380" y="0"/>
                    <a:pt x="0" y="693"/>
                    <a:pt x="255" y="1479"/>
                  </a:cubicBezTo>
                  <a:cubicBezTo>
                    <a:pt x="545" y="2386"/>
                    <a:pt x="787" y="2652"/>
                    <a:pt x="787" y="2652"/>
                  </a:cubicBezTo>
                  <a:cubicBezTo>
                    <a:pt x="787" y="2652"/>
                    <a:pt x="814" y="2655"/>
                    <a:pt x="871" y="2655"/>
                  </a:cubicBezTo>
                  <a:cubicBezTo>
                    <a:pt x="1028" y="2655"/>
                    <a:pt x="1409" y="2629"/>
                    <a:pt x="2056" y="2434"/>
                  </a:cubicBezTo>
                  <a:cubicBezTo>
                    <a:pt x="2938" y="2180"/>
                    <a:pt x="3313" y="1298"/>
                    <a:pt x="2721" y="851"/>
                  </a:cubicBezTo>
                  <a:cubicBezTo>
                    <a:pt x="2571" y="733"/>
                    <a:pt x="2417" y="692"/>
                    <a:pt x="2274" y="692"/>
                  </a:cubicBezTo>
                  <a:cubicBezTo>
                    <a:pt x="2035" y="692"/>
                    <a:pt x="1828" y="807"/>
                    <a:pt x="1730" y="875"/>
                  </a:cubicBezTo>
                  <a:cubicBezTo>
                    <a:pt x="1730" y="682"/>
                    <a:pt x="1681" y="198"/>
                    <a:pt x="1198" y="41"/>
                  </a:cubicBezTo>
                  <a:cubicBezTo>
                    <a:pt x="1113" y="13"/>
                    <a:pt x="1031" y="0"/>
                    <a:pt x="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282;p60">
              <a:extLst>
                <a:ext uri="{FF2B5EF4-FFF2-40B4-BE49-F238E27FC236}">
                  <a16:creationId xmlns:a16="http://schemas.microsoft.com/office/drawing/2014/main" id="{576C6C65-2624-4832-A231-9D8D01D518CD}"/>
                </a:ext>
              </a:extLst>
            </p:cNvPr>
            <p:cNvSpPr/>
            <p:nvPr/>
          </p:nvSpPr>
          <p:spPr>
            <a:xfrm>
              <a:off x="504879" y="1789934"/>
              <a:ext cx="293878" cy="225250"/>
            </a:xfrm>
            <a:custGeom>
              <a:avLst/>
              <a:gdLst/>
              <a:ahLst/>
              <a:cxnLst/>
              <a:rect l="l" t="t" r="r" b="b"/>
              <a:pathLst>
                <a:path w="4659" h="3571" extrusionOk="0">
                  <a:moveTo>
                    <a:pt x="2354" y="1"/>
                  </a:moveTo>
                  <a:cubicBezTo>
                    <a:pt x="2264" y="1"/>
                    <a:pt x="2173" y="7"/>
                    <a:pt x="2079" y="21"/>
                  </a:cubicBezTo>
                  <a:cubicBezTo>
                    <a:pt x="508" y="251"/>
                    <a:pt x="0" y="2257"/>
                    <a:pt x="1269" y="3212"/>
                  </a:cubicBezTo>
                  <a:cubicBezTo>
                    <a:pt x="1590" y="3454"/>
                    <a:pt x="1968" y="3571"/>
                    <a:pt x="2343" y="3571"/>
                  </a:cubicBezTo>
                  <a:cubicBezTo>
                    <a:pt x="2885" y="3571"/>
                    <a:pt x="3421" y="3326"/>
                    <a:pt x="3771" y="2861"/>
                  </a:cubicBezTo>
                  <a:cubicBezTo>
                    <a:pt x="4658" y="1656"/>
                    <a:pt x="3780" y="1"/>
                    <a:pt x="2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283;p60">
              <a:extLst>
                <a:ext uri="{FF2B5EF4-FFF2-40B4-BE49-F238E27FC236}">
                  <a16:creationId xmlns:a16="http://schemas.microsoft.com/office/drawing/2014/main" id="{30E0AF09-6621-4C97-B86E-73538ABF2017}"/>
                </a:ext>
              </a:extLst>
            </p:cNvPr>
            <p:cNvSpPr/>
            <p:nvPr/>
          </p:nvSpPr>
          <p:spPr>
            <a:xfrm>
              <a:off x="590726" y="1828789"/>
              <a:ext cx="153594" cy="128552"/>
            </a:xfrm>
            <a:custGeom>
              <a:avLst/>
              <a:gdLst/>
              <a:ahLst/>
              <a:cxnLst/>
              <a:rect l="l" t="t" r="r" b="b"/>
              <a:pathLst>
                <a:path w="2435" h="2038" extrusionOk="0">
                  <a:moveTo>
                    <a:pt x="716" y="0"/>
                  </a:moveTo>
                  <a:cubicBezTo>
                    <a:pt x="318" y="0"/>
                    <a:pt x="0" y="463"/>
                    <a:pt x="90" y="1049"/>
                  </a:cubicBezTo>
                  <a:cubicBezTo>
                    <a:pt x="211" y="1774"/>
                    <a:pt x="368" y="2004"/>
                    <a:pt x="368" y="2004"/>
                  </a:cubicBezTo>
                  <a:cubicBezTo>
                    <a:pt x="368" y="2004"/>
                    <a:pt x="480" y="2038"/>
                    <a:pt x="743" y="2038"/>
                  </a:cubicBezTo>
                  <a:cubicBezTo>
                    <a:pt x="893" y="2038"/>
                    <a:pt x="1092" y="2027"/>
                    <a:pt x="1347" y="1992"/>
                  </a:cubicBezTo>
                  <a:cubicBezTo>
                    <a:pt x="2060" y="1895"/>
                    <a:pt x="2435" y="1279"/>
                    <a:pt x="2036" y="868"/>
                  </a:cubicBezTo>
                  <a:cubicBezTo>
                    <a:pt x="1911" y="750"/>
                    <a:pt x="1751" y="687"/>
                    <a:pt x="1591" y="687"/>
                  </a:cubicBezTo>
                  <a:cubicBezTo>
                    <a:pt x="1486" y="687"/>
                    <a:pt x="1382" y="714"/>
                    <a:pt x="1286" y="771"/>
                  </a:cubicBezTo>
                  <a:cubicBezTo>
                    <a:pt x="1347" y="493"/>
                    <a:pt x="1226" y="203"/>
                    <a:pt x="984" y="70"/>
                  </a:cubicBezTo>
                  <a:cubicBezTo>
                    <a:pt x="893" y="22"/>
                    <a:pt x="803" y="0"/>
                    <a:pt x="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284;p60">
              <a:extLst>
                <a:ext uri="{FF2B5EF4-FFF2-40B4-BE49-F238E27FC236}">
                  <a16:creationId xmlns:a16="http://schemas.microsoft.com/office/drawing/2014/main" id="{ECE1F762-E5E0-4E55-82E8-BF8E4DBB0A7E}"/>
                </a:ext>
              </a:extLst>
            </p:cNvPr>
            <p:cNvSpPr/>
            <p:nvPr/>
          </p:nvSpPr>
          <p:spPr>
            <a:xfrm>
              <a:off x="1506663" y="1693552"/>
              <a:ext cx="238748" cy="197748"/>
            </a:xfrm>
            <a:custGeom>
              <a:avLst/>
              <a:gdLst/>
              <a:ahLst/>
              <a:cxnLst/>
              <a:rect l="l" t="t" r="r" b="b"/>
              <a:pathLst>
                <a:path w="3785" h="3135" extrusionOk="0">
                  <a:moveTo>
                    <a:pt x="1921" y="1"/>
                  </a:moveTo>
                  <a:cubicBezTo>
                    <a:pt x="1708" y="1"/>
                    <a:pt x="1488" y="46"/>
                    <a:pt x="1270" y="147"/>
                  </a:cubicBezTo>
                  <a:cubicBezTo>
                    <a:pt x="0" y="739"/>
                    <a:pt x="73" y="2552"/>
                    <a:pt x="1378" y="3036"/>
                  </a:cubicBezTo>
                  <a:cubicBezTo>
                    <a:pt x="1559" y="3103"/>
                    <a:pt x="1743" y="3135"/>
                    <a:pt x="1925" y="3135"/>
                  </a:cubicBezTo>
                  <a:cubicBezTo>
                    <a:pt x="2557" y="3135"/>
                    <a:pt x="3150" y="2747"/>
                    <a:pt x="3385" y="2117"/>
                  </a:cubicBezTo>
                  <a:cubicBezTo>
                    <a:pt x="3784" y="1038"/>
                    <a:pt x="2937" y="1"/>
                    <a:pt x="19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285;p60">
              <a:extLst>
                <a:ext uri="{FF2B5EF4-FFF2-40B4-BE49-F238E27FC236}">
                  <a16:creationId xmlns:a16="http://schemas.microsoft.com/office/drawing/2014/main" id="{5967CDEE-2E1E-46B8-8C50-7025731564ED}"/>
                </a:ext>
              </a:extLst>
            </p:cNvPr>
            <p:cNvSpPr/>
            <p:nvPr/>
          </p:nvSpPr>
          <p:spPr>
            <a:xfrm>
              <a:off x="1562675" y="1733480"/>
              <a:ext cx="143817" cy="113476"/>
            </a:xfrm>
            <a:custGeom>
              <a:avLst/>
              <a:gdLst/>
              <a:ahLst/>
              <a:cxnLst/>
              <a:rect l="l" t="t" r="r" b="b"/>
              <a:pathLst>
                <a:path w="2280" h="1799" extrusionOk="0">
                  <a:moveTo>
                    <a:pt x="658" y="1"/>
                  </a:moveTo>
                  <a:cubicBezTo>
                    <a:pt x="225" y="1"/>
                    <a:pt x="1" y="521"/>
                    <a:pt x="249" y="1061"/>
                  </a:cubicBezTo>
                  <a:cubicBezTo>
                    <a:pt x="527" y="1641"/>
                    <a:pt x="720" y="1798"/>
                    <a:pt x="720" y="1798"/>
                  </a:cubicBezTo>
                  <a:cubicBezTo>
                    <a:pt x="720" y="1798"/>
                    <a:pt x="974" y="1798"/>
                    <a:pt x="1542" y="1545"/>
                  </a:cubicBezTo>
                  <a:cubicBezTo>
                    <a:pt x="2110" y="1291"/>
                    <a:pt x="2279" y="674"/>
                    <a:pt x="1844" y="420"/>
                  </a:cubicBezTo>
                  <a:cubicBezTo>
                    <a:pt x="1763" y="376"/>
                    <a:pt x="1675" y="354"/>
                    <a:pt x="1588" y="354"/>
                  </a:cubicBezTo>
                  <a:cubicBezTo>
                    <a:pt x="1440" y="354"/>
                    <a:pt x="1293" y="415"/>
                    <a:pt x="1179" y="529"/>
                  </a:cubicBezTo>
                  <a:cubicBezTo>
                    <a:pt x="1167" y="275"/>
                    <a:pt x="998" y="70"/>
                    <a:pt x="756" y="10"/>
                  </a:cubicBezTo>
                  <a:cubicBezTo>
                    <a:pt x="722" y="4"/>
                    <a:pt x="690" y="1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286;p60">
              <a:extLst>
                <a:ext uri="{FF2B5EF4-FFF2-40B4-BE49-F238E27FC236}">
                  <a16:creationId xmlns:a16="http://schemas.microsoft.com/office/drawing/2014/main" id="{06388C97-E45E-47BA-AD49-6B96D53B0FB7}"/>
                </a:ext>
              </a:extLst>
            </p:cNvPr>
            <p:cNvSpPr/>
            <p:nvPr/>
          </p:nvSpPr>
          <p:spPr>
            <a:xfrm>
              <a:off x="957707" y="2530332"/>
              <a:ext cx="170877" cy="154729"/>
            </a:xfrm>
            <a:custGeom>
              <a:avLst/>
              <a:gdLst/>
              <a:ahLst/>
              <a:cxnLst/>
              <a:rect l="l" t="t" r="r" b="b"/>
              <a:pathLst>
                <a:path w="2709" h="2453" extrusionOk="0">
                  <a:moveTo>
                    <a:pt x="1471" y="0"/>
                  </a:moveTo>
                  <a:cubicBezTo>
                    <a:pt x="1096" y="0"/>
                    <a:pt x="714" y="179"/>
                    <a:pt x="460" y="515"/>
                  </a:cubicBezTo>
                  <a:cubicBezTo>
                    <a:pt x="1" y="1023"/>
                    <a:pt x="73" y="1820"/>
                    <a:pt x="617" y="2219"/>
                  </a:cubicBezTo>
                  <a:cubicBezTo>
                    <a:pt x="831" y="2377"/>
                    <a:pt x="1076" y="2453"/>
                    <a:pt x="1318" y="2453"/>
                  </a:cubicBezTo>
                  <a:cubicBezTo>
                    <a:pt x="1705" y="2453"/>
                    <a:pt x="2081" y="2258"/>
                    <a:pt x="2297" y="1893"/>
                  </a:cubicBezTo>
                  <a:cubicBezTo>
                    <a:pt x="2708" y="1385"/>
                    <a:pt x="2636" y="636"/>
                    <a:pt x="2128" y="213"/>
                  </a:cubicBezTo>
                  <a:cubicBezTo>
                    <a:pt x="1934" y="69"/>
                    <a:pt x="1704" y="0"/>
                    <a:pt x="1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287;p60">
              <a:extLst>
                <a:ext uri="{FF2B5EF4-FFF2-40B4-BE49-F238E27FC236}">
                  <a16:creationId xmlns:a16="http://schemas.microsoft.com/office/drawing/2014/main" id="{6F54329C-1DB7-42F5-907D-4B99A13DA37F}"/>
                </a:ext>
              </a:extLst>
            </p:cNvPr>
            <p:cNvSpPr/>
            <p:nvPr/>
          </p:nvSpPr>
          <p:spPr>
            <a:xfrm>
              <a:off x="1004888" y="2557077"/>
              <a:ext cx="100798" cy="86795"/>
            </a:xfrm>
            <a:custGeom>
              <a:avLst/>
              <a:gdLst/>
              <a:ahLst/>
              <a:cxnLst/>
              <a:rect l="l" t="t" r="r" b="b"/>
              <a:pathLst>
                <a:path w="1598" h="1376" extrusionOk="0">
                  <a:moveTo>
                    <a:pt x="489" y="0"/>
                  </a:moveTo>
                  <a:cubicBezTo>
                    <a:pt x="225" y="0"/>
                    <a:pt x="0" y="318"/>
                    <a:pt x="51" y="719"/>
                  </a:cubicBezTo>
                  <a:cubicBezTo>
                    <a:pt x="63" y="937"/>
                    <a:pt x="123" y="1155"/>
                    <a:pt x="208" y="1360"/>
                  </a:cubicBezTo>
                  <a:cubicBezTo>
                    <a:pt x="292" y="1369"/>
                    <a:pt x="376" y="1375"/>
                    <a:pt x="461" y="1375"/>
                  </a:cubicBezTo>
                  <a:cubicBezTo>
                    <a:pt x="594" y="1375"/>
                    <a:pt x="727" y="1361"/>
                    <a:pt x="860" y="1324"/>
                  </a:cubicBezTo>
                  <a:cubicBezTo>
                    <a:pt x="1344" y="1251"/>
                    <a:pt x="1598" y="828"/>
                    <a:pt x="1344" y="550"/>
                  </a:cubicBezTo>
                  <a:cubicBezTo>
                    <a:pt x="1266" y="480"/>
                    <a:pt x="1164" y="442"/>
                    <a:pt x="1062" y="442"/>
                  </a:cubicBezTo>
                  <a:cubicBezTo>
                    <a:pt x="988" y="442"/>
                    <a:pt x="914" y="462"/>
                    <a:pt x="848" y="502"/>
                  </a:cubicBezTo>
                  <a:cubicBezTo>
                    <a:pt x="897" y="321"/>
                    <a:pt x="824" y="127"/>
                    <a:pt x="655" y="43"/>
                  </a:cubicBezTo>
                  <a:cubicBezTo>
                    <a:pt x="599" y="14"/>
                    <a:pt x="543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288;p60">
              <a:extLst>
                <a:ext uri="{FF2B5EF4-FFF2-40B4-BE49-F238E27FC236}">
                  <a16:creationId xmlns:a16="http://schemas.microsoft.com/office/drawing/2014/main" id="{924F0F3C-7738-4277-A81A-5A5C3E24BE91}"/>
                </a:ext>
              </a:extLst>
            </p:cNvPr>
            <p:cNvSpPr/>
            <p:nvPr/>
          </p:nvSpPr>
          <p:spPr>
            <a:xfrm>
              <a:off x="1859640" y="480644"/>
              <a:ext cx="1213043" cy="1113949"/>
            </a:xfrm>
            <a:custGeom>
              <a:avLst/>
              <a:gdLst/>
              <a:ahLst/>
              <a:cxnLst/>
              <a:rect l="l" t="t" r="r" b="b"/>
              <a:pathLst>
                <a:path w="19231" h="17660" extrusionOk="0">
                  <a:moveTo>
                    <a:pt x="1270" y="1"/>
                  </a:moveTo>
                  <a:lnTo>
                    <a:pt x="1270" y="13"/>
                  </a:lnTo>
                  <a:lnTo>
                    <a:pt x="1258" y="13"/>
                  </a:lnTo>
                  <a:lnTo>
                    <a:pt x="1258" y="25"/>
                  </a:lnTo>
                  <a:lnTo>
                    <a:pt x="1246" y="13"/>
                  </a:lnTo>
                  <a:lnTo>
                    <a:pt x="1246" y="25"/>
                  </a:lnTo>
                  <a:lnTo>
                    <a:pt x="1233" y="25"/>
                  </a:lnTo>
                  <a:lnTo>
                    <a:pt x="1233" y="37"/>
                  </a:lnTo>
                  <a:lnTo>
                    <a:pt x="1221" y="25"/>
                  </a:lnTo>
                  <a:lnTo>
                    <a:pt x="1221" y="37"/>
                  </a:lnTo>
                  <a:lnTo>
                    <a:pt x="1209" y="37"/>
                  </a:lnTo>
                  <a:lnTo>
                    <a:pt x="1209" y="49"/>
                  </a:lnTo>
                  <a:lnTo>
                    <a:pt x="1197" y="37"/>
                  </a:lnTo>
                  <a:lnTo>
                    <a:pt x="1197" y="49"/>
                  </a:lnTo>
                  <a:lnTo>
                    <a:pt x="1185" y="37"/>
                  </a:lnTo>
                  <a:lnTo>
                    <a:pt x="1185" y="49"/>
                  </a:lnTo>
                  <a:lnTo>
                    <a:pt x="1173" y="49"/>
                  </a:lnTo>
                  <a:lnTo>
                    <a:pt x="1173" y="61"/>
                  </a:lnTo>
                  <a:lnTo>
                    <a:pt x="1149" y="61"/>
                  </a:lnTo>
                  <a:lnTo>
                    <a:pt x="1149" y="73"/>
                  </a:lnTo>
                  <a:lnTo>
                    <a:pt x="1137" y="61"/>
                  </a:lnTo>
                  <a:lnTo>
                    <a:pt x="1137" y="73"/>
                  </a:lnTo>
                  <a:lnTo>
                    <a:pt x="1125" y="73"/>
                  </a:lnTo>
                  <a:lnTo>
                    <a:pt x="1125" y="85"/>
                  </a:lnTo>
                  <a:lnTo>
                    <a:pt x="1113" y="73"/>
                  </a:lnTo>
                  <a:lnTo>
                    <a:pt x="1113" y="85"/>
                  </a:lnTo>
                  <a:lnTo>
                    <a:pt x="1101" y="85"/>
                  </a:lnTo>
                  <a:lnTo>
                    <a:pt x="1101" y="97"/>
                  </a:lnTo>
                  <a:lnTo>
                    <a:pt x="1088" y="85"/>
                  </a:lnTo>
                  <a:lnTo>
                    <a:pt x="1088" y="97"/>
                  </a:lnTo>
                  <a:lnTo>
                    <a:pt x="1076" y="85"/>
                  </a:lnTo>
                  <a:lnTo>
                    <a:pt x="1076" y="97"/>
                  </a:lnTo>
                  <a:lnTo>
                    <a:pt x="1064" y="97"/>
                  </a:lnTo>
                  <a:lnTo>
                    <a:pt x="1064" y="110"/>
                  </a:lnTo>
                  <a:lnTo>
                    <a:pt x="1040" y="110"/>
                  </a:lnTo>
                  <a:lnTo>
                    <a:pt x="1040" y="122"/>
                  </a:lnTo>
                  <a:lnTo>
                    <a:pt x="1028" y="110"/>
                  </a:lnTo>
                  <a:lnTo>
                    <a:pt x="1028" y="122"/>
                  </a:lnTo>
                  <a:lnTo>
                    <a:pt x="1016" y="122"/>
                  </a:lnTo>
                  <a:lnTo>
                    <a:pt x="1016" y="134"/>
                  </a:lnTo>
                  <a:lnTo>
                    <a:pt x="1004" y="122"/>
                  </a:lnTo>
                  <a:lnTo>
                    <a:pt x="1004" y="134"/>
                  </a:lnTo>
                  <a:lnTo>
                    <a:pt x="992" y="134"/>
                  </a:lnTo>
                  <a:lnTo>
                    <a:pt x="992" y="146"/>
                  </a:lnTo>
                  <a:lnTo>
                    <a:pt x="980" y="134"/>
                  </a:lnTo>
                  <a:lnTo>
                    <a:pt x="980" y="146"/>
                  </a:lnTo>
                  <a:lnTo>
                    <a:pt x="955" y="146"/>
                  </a:lnTo>
                  <a:lnTo>
                    <a:pt x="955" y="158"/>
                  </a:lnTo>
                  <a:lnTo>
                    <a:pt x="943" y="146"/>
                  </a:lnTo>
                  <a:lnTo>
                    <a:pt x="943" y="158"/>
                  </a:lnTo>
                  <a:lnTo>
                    <a:pt x="931" y="158"/>
                  </a:lnTo>
                  <a:lnTo>
                    <a:pt x="931" y="170"/>
                  </a:lnTo>
                  <a:lnTo>
                    <a:pt x="919" y="158"/>
                  </a:lnTo>
                  <a:lnTo>
                    <a:pt x="919" y="170"/>
                  </a:lnTo>
                  <a:lnTo>
                    <a:pt x="907" y="170"/>
                  </a:lnTo>
                  <a:lnTo>
                    <a:pt x="907" y="182"/>
                  </a:lnTo>
                  <a:lnTo>
                    <a:pt x="895" y="170"/>
                  </a:lnTo>
                  <a:lnTo>
                    <a:pt x="895" y="182"/>
                  </a:lnTo>
                  <a:lnTo>
                    <a:pt x="883" y="170"/>
                  </a:lnTo>
                  <a:lnTo>
                    <a:pt x="883" y="182"/>
                  </a:lnTo>
                  <a:lnTo>
                    <a:pt x="883" y="194"/>
                  </a:lnTo>
                  <a:lnTo>
                    <a:pt x="871" y="182"/>
                  </a:lnTo>
                  <a:lnTo>
                    <a:pt x="871" y="194"/>
                  </a:lnTo>
                  <a:lnTo>
                    <a:pt x="847" y="194"/>
                  </a:lnTo>
                  <a:lnTo>
                    <a:pt x="847" y="206"/>
                  </a:lnTo>
                  <a:lnTo>
                    <a:pt x="835" y="194"/>
                  </a:lnTo>
                  <a:lnTo>
                    <a:pt x="835" y="206"/>
                  </a:lnTo>
                  <a:lnTo>
                    <a:pt x="823" y="206"/>
                  </a:lnTo>
                  <a:lnTo>
                    <a:pt x="823" y="218"/>
                  </a:lnTo>
                  <a:lnTo>
                    <a:pt x="810" y="206"/>
                  </a:lnTo>
                  <a:lnTo>
                    <a:pt x="810" y="218"/>
                  </a:lnTo>
                  <a:lnTo>
                    <a:pt x="798" y="218"/>
                  </a:lnTo>
                  <a:lnTo>
                    <a:pt x="798" y="230"/>
                  </a:lnTo>
                  <a:lnTo>
                    <a:pt x="786" y="218"/>
                  </a:lnTo>
                  <a:lnTo>
                    <a:pt x="786" y="230"/>
                  </a:lnTo>
                  <a:lnTo>
                    <a:pt x="774" y="230"/>
                  </a:lnTo>
                  <a:lnTo>
                    <a:pt x="774" y="242"/>
                  </a:lnTo>
                  <a:lnTo>
                    <a:pt x="762" y="230"/>
                  </a:lnTo>
                  <a:lnTo>
                    <a:pt x="762" y="242"/>
                  </a:lnTo>
                  <a:lnTo>
                    <a:pt x="738" y="242"/>
                  </a:lnTo>
                  <a:lnTo>
                    <a:pt x="738" y="255"/>
                  </a:lnTo>
                  <a:lnTo>
                    <a:pt x="726" y="242"/>
                  </a:lnTo>
                  <a:lnTo>
                    <a:pt x="726" y="255"/>
                  </a:lnTo>
                  <a:lnTo>
                    <a:pt x="714" y="255"/>
                  </a:lnTo>
                  <a:lnTo>
                    <a:pt x="714" y="267"/>
                  </a:lnTo>
                  <a:lnTo>
                    <a:pt x="702" y="255"/>
                  </a:lnTo>
                  <a:lnTo>
                    <a:pt x="702" y="267"/>
                  </a:lnTo>
                  <a:lnTo>
                    <a:pt x="690" y="267"/>
                  </a:lnTo>
                  <a:lnTo>
                    <a:pt x="690" y="279"/>
                  </a:lnTo>
                  <a:lnTo>
                    <a:pt x="677" y="267"/>
                  </a:lnTo>
                  <a:lnTo>
                    <a:pt x="677" y="279"/>
                  </a:lnTo>
                  <a:lnTo>
                    <a:pt x="653" y="279"/>
                  </a:lnTo>
                  <a:lnTo>
                    <a:pt x="653" y="291"/>
                  </a:lnTo>
                  <a:lnTo>
                    <a:pt x="641" y="291"/>
                  </a:lnTo>
                  <a:lnTo>
                    <a:pt x="641" y="303"/>
                  </a:lnTo>
                  <a:lnTo>
                    <a:pt x="629" y="291"/>
                  </a:lnTo>
                  <a:lnTo>
                    <a:pt x="629" y="303"/>
                  </a:lnTo>
                  <a:lnTo>
                    <a:pt x="617" y="291"/>
                  </a:lnTo>
                  <a:lnTo>
                    <a:pt x="617" y="303"/>
                  </a:lnTo>
                  <a:lnTo>
                    <a:pt x="605" y="303"/>
                  </a:lnTo>
                  <a:lnTo>
                    <a:pt x="605" y="315"/>
                  </a:lnTo>
                  <a:lnTo>
                    <a:pt x="593" y="303"/>
                  </a:lnTo>
                  <a:lnTo>
                    <a:pt x="593" y="315"/>
                  </a:lnTo>
                  <a:lnTo>
                    <a:pt x="581" y="315"/>
                  </a:lnTo>
                  <a:lnTo>
                    <a:pt x="581" y="327"/>
                  </a:lnTo>
                  <a:lnTo>
                    <a:pt x="569" y="315"/>
                  </a:lnTo>
                  <a:lnTo>
                    <a:pt x="569" y="327"/>
                  </a:lnTo>
                  <a:lnTo>
                    <a:pt x="545" y="327"/>
                  </a:lnTo>
                  <a:lnTo>
                    <a:pt x="545" y="339"/>
                  </a:lnTo>
                  <a:lnTo>
                    <a:pt x="532" y="327"/>
                  </a:lnTo>
                  <a:lnTo>
                    <a:pt x="532" y="339"/>
                  </a:lnTo>
                  <a:lnTo>
                    <a:pt x="532" y="351"/>
                  </a:lnTo>
                  <a:lnTo>
                    <a:pt x="520" y="339"/>
                  </a:lnTo>
                  <a:lnTo>
                    <a:pt x="520" y="351"/>
                  </a:lnTo>
                  <a:lnTo>
                    <a:pt x="508" y="339"/>
                  </a:lnTo>
                  <a:lnTo>
                    <a:pt x="508" y="351"/>
                  </a:lnTo>
                  <a:lnTo>
                    <a:pt x="496" y="351"/>
                  </a:lnTo>
                  <a:lnTo>
                    <a:pt x="496" y="363"/>
                  </a:lnTo>
                  <a:lnTo>
                    <a:pt x="484" y="351"/>
                  </a:lnTo>
                  <a:lnTo>
                    <a:pt x="484" y="363"/>
                  </a:lnTo>
                  <a:lnTo>
                    <a:pt x="472" y="363"/>
                  </a:lnTo>
                  <a:lnTo>
                    <a:pt x="472" y="375"/>
                  </a:lnTo>
                  <a:lnTo>
                    <a:pt x="460" y="363"/>
                  </a:lnTo>
                  <a:lnTo>
                    <a:pt x="460" y="375"/>
                  </a:lnTo>
                  <a:lnTo>
                    <a:pt x="448" y="375"/>
                  </a:lnTo>
                  <a:lnTo>
                    <a:pt x="448" y="388"/>
                  </a:lnTo>
                  <a:lnTo>
                    <a:pt x="436" y="375"/>
                  </a:lnTo>
                  <a:lnTo>
                    <a:pt x="436" y="388"/>
                  </a:lnTo>
                  <a:lnTo>
                    <a:pt x="424" y="375"/>
                  </a:lnTo>
                  <a:lnTo>
                    <a:pt x="424" y="388"/>
                  </a:lnTo>
                  <a:lnTo>
                    <a:pt x="424" y="400"/>
                  </a:lnTo>
                  <a:lnTo>
                    <a:pt x="412" y="388"/>
                  </a:lnTo>
                  <a:lnTo>
                    <a:pt x="412" y="400"/>
                  </a:lnTo>
                  <a:lnTo>
                    <a:pt x="387" y="400"/>
                  </a:lnTo>
                  <a:lnTo>
                    <a:pt x="387" y="412"/>
                  </a:lnTo>
                  <a:lnTo>
                    <a:pt x="375" y="400"/>
                  </a:lnTo>
                  <a:lnTo>
                    <a:pt x="375" y="412"/>
                  </a:lnTo>
                  <a:lnTo>
                    <a:pt x="363" y="412"/>
                  </a:lnTo>
                  <a:lnTo>
                    <a:pt x="363" y="424"/>
                  </a:lnTo>
                  <a:lnTo>
                    <a:pt x="351" y="412"/>
                  </a:lnTo>
                  <a:lnTo>
                    <a:pt x="351" y="424"/>
                  </a:lnTo>
                  <a:lnTo>
                    <a:pt x="339" y="424"/>
                  </a:lnTo>
                  <a:lnTo>
                    <a:pt x="339" y="436"/>
                  </a:lnTo>
                  <a:lnTo>
                    <a:pt x="327" y="424"/>
                  </a:lnTo>
                  <a:lnTo>
                    <a:pt x="327" y="436"/>
                  </a:lnTo>
                  <a:lnTo>
                    <a:pt x="315" y="424"/>
                  </a:lnTo>
                  <a:lnTo>
                    <a:pt x="315" y="436"/>
                  </a:lnTo>
                  <a:lnTo>
                    <a:pt x="303" y="436"/>
                  </a:lnTo>
                  <a:lnTo>
                    <a:pt x="303" y="448"/>
                  </a:lnTo>
                  <a:lnTo>
                    <a:pt x="279" y="448"/>
                  </a:lnTo>
                  <a:lnTo>
                    <a:pt x="279" y="460"/>
                  </a:lnTo>
                  <a:lnTo>
                    <a:pt x="267" y="448"/>
                  </a:lnTo>
                  <a:lnTo>
                    <a:pt x="267" y="460"/>
                  </a:lnTo>
                  <a:lnTo>
                    <a:pt x="254" y="460"/>
                  </a:lnTo>
                  <a:lnTo>
                    <a:pt x="254" y="472"/>
                  </a:lnTo>
                  <a:lnTo>
                    <a:pt x="242" y="460"/>
                  </a:lnTo>
                  <a:lnTo>
                    <a:pt x="242" y="472"/>
                  </a:lnTo>
                  <a:lnTo>
                    <a:pt x="230" y="472"/>
                  </a:lnTo>
                  <a:lnTo>
                    <a:pt x="230" y="484"/>
                  </a:lnTo>
                  <a:lnTo>
                    <a:pt x="218" y="472"/>
                  </a:lnTo>
                  <a:lnTo>
                    <a:pt x="218" y="484"/>
                  </a:lnTo>
                  <a:lnTo>
                    <a:pt x="194" y="484"/>
                  </a:lnTo>
                  <a:lnTo>
                    <a:pt x="194" y="496"/>
                  </a:lnTo>
                  <a:lnTo>
                    <a:pt x="182" y="484"/>
                  </a:lnTo>
                  <a:lnTo>
                    <a:pt x="182" y="496"/>
                  </a:lnTo>
                  <a:lnTo>
                    <a:pt x="170" y="496"/>
                  </a:lnTo>
                  <a:lnTo>
                    <a:pt x="170" y="508"/>
                  </a:lnTo>
                  <a:lnTo>
                    <a:pt x="158" y="496"/>
                  </a:lnTo>
                  <a:lnTo>
                    <a:pt x="158" y="508"/>
                  </a:lnTo>
                  <a:lnTo>
                    <a:pt x="146" y="508"/>
                  </a:lnTo>
                  <a:lnTo>
                    <a:pt x="146" y="520"/>
                  </a:lnTo>
                  <a:lnTo>
                    <a:pt x="134" y="508"/>
                  </a:lnTo>
                  <a:lnTo>
                    <a:pt x="134" y="520"/>
                  </a:lnTo>
                  <a:lnTo>
                    <a:pt x="121" y="520"/>
                  </a:lnTo>
                  <a:lnTo>
                    <a:pt x="121" y="533"/>
                  </a:lnTo>
                  <a:lnTo>
                    <a:pt x="109" y="520"/>
                  </a:lnTo>
                  <a:lnTo>
                    <a:pt x="109" y="533"/>
                  </a:lnTo>
                  <a:lnTo>
                    <a:pt x="85" y="533"/>
                  </a:lnTo>
                  <a:lnTo>
                    <a:pt x="85" y="545"/>
                  </a:lnTo>
                  <a:lnTo>
                    <a:pt x="73" y="533"/>
                  </a:lnTo>
                  <a:lnTo>
                    <a:pt x="73" y="545"/>
                  </a:lnTo>
                  <a:lnTo>
                    <a:pt x="73" y="557"/>
                  </a:lnTo>
                  <a:lnTo>
                    <a:pt x="61" y="545"/>
                  </a:lnTo>
                  <a:lnTo>
                    <a:pt x="61" y="557"/>
                  </a:lnTo>
                  <a:lnTo>
                    <a:pt x="49" y="545"/>
                  </a:lnTo>
                  <a:lnTo>
                    <a:pt x="49" y="557"/>
                  </a:lnTo>
                  <a:lnTo>
                    <a:pt x="37" y="557"/>
                  </a:lnTo>
                  <a:lnTo>
                    <a:pt x="37" y="569"/>
                  </a:lnTo>
                  <a:lnTo>
                    <a:pt x="25" y="557"/>
                  </a:lnTo>
                  <a:lnTo>
                    <a:pt x="25" y="569"/>
                  </a:lnTo>
                  <a:lnTo>
                    <a:pt x="13" y="569"/>
                  </a:lnTo>
                  <a:lnTo>
                    <a:pt x="13" y="581"/>
                  </a:lnTo>
                  <a:lnTo>
                    <a:pt x="1" y="569"/>
                  </a:lnTo>
                  <a:lnTo>
                    <a:pt x="1" y="15049"/>
                  </a:lnTo>
                  <a:lnTo>
                    <a:pt x="4521" y="17660"/>
                  </a:lnTo>
                  <a:lnTo>
                    <a:pt x="19231" y="10383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289;p60">
              <a:extLst>
                <a:ext uri="{FF2B5EF4-FFF2-40B4-BE49-F238E27FC236}">
                  <a16:creationId xmlns:a16="http://schemas.microsoft.com/office/drawing/2014/main" id="{5F866E5D-AAD2-4FAF-86C4-A610D6B9EB8D}"/>
                </a:ext>
              </a:extLst>
            </p:cNvPr>
            <p:cNvSpPr/>
            <p:nvPr/>
          </p:nvSpPr>
          <p:spPr>
            <a:xfrm>
              <a:off x="2144810" y="1135573"/>
              <a:ext cx="928627" cy="1103289"/>
            </a:xfrm>
            <a:custGeom>
              <a:avLst/>
              <a:gdLst/>
              <a:ahLst/>
              <a:cxnLst/>
              <a:rect l="l" t="t" r="r" b="b"/>
              <a:pathLst>
                <a:path w="14722" h="17491" extrusionOk="0">
                  <a:moveTo>
                    <a:pt x="14710" y="0"/>
                  </a:moveTo>
                  <a:lnTo>
                    <a:pt x="0" y="7277"/>
                  </a:lnTo>
                  <a:lnTo>
                    <a:pt x="12582" y="14541"/>
                  </a:lnTo>
                  <a:lnTo>
                    <a:pt x="13453" y="17490"/>
                  </a:lnTo>
                  <a:lnTo>
                    <a:pt x="13453" y="17454"/>
                  </a:lnTo>
                  <a:lnTo>
                    <a:pt x="13465" y="17478"/>
                  </a:lnTo>
                  <a:lnTo>
                    <a:pt x="13465" y="17442"/>
                  </a:lnTo>
                  <a:lnTo>
                    <a:pt x="13477" y="17478"/>
                  </a:lnTo>
                  <a:lnTo>
                    <a:pt x="13477" y="17442"/>
                  </a:lnTo>
                  <a:lnTo>
                    <a:pt x="13489" y="17478"/>
                  </a:lnTo>
                  <a:lnTo>
                    <a:pt x="13489" y="17442"/>
                  </a:lnTo>
                  <a:lnTo>
                    <a:pt x="13501" y="17466"/>
                  </a:lnTo>
                  <a:lnTo>
                    <a:pt x="13501" y="17430"/>
                  </a:lnTo>
                  <a:lnTo>
                    <a:pt x="13513" y="17466"/>
                  </a:lnTo>
                  <a:lnTo>
                    <a:pt x="13513" y="17418"/>
                  </a:lnTo>
                  <a:lnTo>
                    <a:pt x="13525" y="17454"/>
                  </a:lnTo>
                  <a:lnTo>
                    <a:pt x="13525" y="17418"/>
                  </a:lnTo>
                  <a:lnTo>
                    <a:pt x="13537" y="17454"/>
                  </a:lnTo>
                  <a:lnTo>
                    <a:pt x="13537" y="17418"/>
                  </a:lnTo>
                  <a:lnTo>
                    <a:pt x="13549" y="17454"/>
                  </a:lnTo>
                  <a:lnTo>
                    <a:pt x="13549" y="17405"/>
                  </a:lnTo>
                  <a:lnTo>
                    <a:pt x="13561" y="17442"/>
                  </a:lnTo>
                  <a:lnTo>
                    <a:pt x="13561" y="17405"/>
                  </a:lnTo>
                  <a:lnTo>
                    <a:pt x="13574" y="17442"/>
                  </a:lnTo>
                  <a:lnTo>
                    <a:pt x="13574" y="17430"/>
                  </a:lnTo>
                  <a:lnTo>
                    <a:pt x="13574" y="17393"/>
                  </a:lnTo>
                  <a:lnTo>
                    <a:pt x="13586" y="17430"/>
                  </a:lnTo>
                  <a:lnTo>
                    <a:pt x="13586" y="17393"/>
                  </a:lnTo>
                  <a:lnTo>
                    <a:pt x="13598" y="17430"/>
                  </a:lnTo>
                  <a:lnTo>
                    <a:pt x="13598" y="17381"/>
                  </a:lnTo>
                  <a:lnTo>
                    <a:pt x="13610" y="17418"/>
                  </a:lnTo>
                  <a:lnTo>
                    <a:pt x="13610" y="17381"/>
                  </a:lnTo>
                  <a:lnTo>
                    <a:pt x="13622" y="17418"/>
                  </a:lnTo>
                  <a:lnTo>
                    <a:pt x="13622" y="17369"/>
                  </a:lnTo>
                  <a:lnTo>
                    <a:pt x="13634" y="17405"/>
                  </a:lnTo>
                  <a:lnTo>
                    <a:pt x="13634" y="17369"/>
                  </a:lnTo>
                  <a:lnTo>
                    <a:pt x="13646" y="17405"/>
                  </a:lnTo>
                  <a:lnTo>
                    <a:pt x="13646" y="17369"/>
                  </a:lnTo>
                  <a:lnTo>
                    <a:pt x="13658" y="17393"/>
                  </a:lnTo>
                  <a:lnTo>
                    <a:pt x="13658" y="17357"/>
                  </a:lnTo>
                  <a:lnTo>
                    <a:pt x="13670" y="17393"/>
                  </a:lnTo>
                  <a:lnTo>
                    <a:pt x="13670" y="17357"/>
                  </a:lnTo>
                  <a:lnTo>
                    <a:pt x="13682" y="17393"/>
                  </a:lnTo>
                  <a:lnTo>
                    <a:pt x="13682" y="17357"/>
                  </a:lnTo>
                  <a:lnTo>
                    <a:pt x="13694" y="17381"/>
                  </a:lnTo>
                  <a:lnTo>
                    <a:pt x="13694" y="17345"/>
                  </a:lnTo>
                  <a:lnTo>
                    <a:pt x="13707" y="17381"/>
                  </a:lnTo>
                  <a:lnTo>
                    <a:pt x="13707" y="17333"/>
                  </a:lnTo>
                  <a:lnTo>
                    <a:pt x="13719" y="17369"/>
                  </a:lnTo>
                  <a:lnTo>
                    <a:pt x="13719" y="17333"/>
                  </a:lnTo>
                  <a:lnTo>
                    <a:pt x="13731" y="17369"/>
                  </a:lnTo>
                  <a:lnTo>
                    <a:pt x="13731" y="17333"/>
                  </a:lnTo>
                  <a:lnTo>
                    <a:pt x="13743" y="17369"/>
                  </a:lnTo>
                  <a:lnTo>
                    <a:pt x="13743" y="17321"/>
                  </a:lnTo>
                  <a:lnTo>
                    <a:pt x="13755" y="17357"/>
                  </a:lnTo>
                  <a:lnTo>
                    <a:pt x="13755" y="17321"/>
                  </a:lnTo>
                  <a:lnTo>
                    <a:pt x="13767" y="17345"/>
                  </a:lnTo>
                  <a:lnTo>
                    <a:pt x="13767" y="17309"/>
                  </a:lnTo>
                  <a:lnTo>
                    <a:pt x="13779" y="17345"/>
                  </a:lnTo>
                  <a:lnTo>
                    <a:pt x="13779" y="17309"/>
                  </a:lnTo>
                  <a:lnTo>
                    <a:pt x="13791" y="17345"/>
                  </a:lnTo>
                  <a:lnTo>
                    <a:pt x="13791" y="17297"/>
                  </a:lnTo>
                  <a:lnTo>
                    <a:pt x="13803" y="17333"/>
                  </a:lnTo>
                  <a:lnTo>
                    <a:pt x="13803" y="17297"/>
                  </a:lnTo>
                  <a:lnTo>
                    <a:pt x="13815" y="17333"/>
                  </a:lnTo>
                  <a:lnTo>
                    <a:pt x="13815" y="17285"/>
                  </a:lnTo>
                  <a:lnTo>
                    <a:pt x="13827" y="17321"/>
                  </a:lnTo>
                  <a:lnTo>
                    <a:pt x="13827" y="17285"/>
                  </a:lnTo>
                  <a:lnTo>
                    <a:pt x="13839" y="17321"/>
                  </a:lnTo>
                  <a:lnTo>
                    <a:pt x="13839" y="17285"/>
                  </a:lnTo>
                  <a:lnTo>
                    <a:pt x="13852" y="17309"/>
                  </a:lnTo>
                  <a:lnTo>
                    <a:pt x="13852" y="17272"/>
                  </a:lnTo>
                  <a:lnTo>
                    <a:pt x="13864" y="17309"/>
                  </a:lnTo>
                  <a:lnTo>
                    <a:pt x="13864" y="17272"/>
                  </a:lnTo>
                  <a:lnTo>
                    <a:pt x="13876" y="17297"/>
                  </a:lnTo>
                  <a:lnTo>
                    <a:pt x="13876" y="17260"/>
                  </a:lnTo>
                  <a:lnTo>
                    <a:pt x="13888" y="17297"/>
                  </a:lnTo>
                  <a:lnTo>
                    <a:pt x="13888" y="17260"/>
                  </a:lnTo>
                  <a:lnTo>
                    <a:pt x="13900" y="17297"/>
                  </a:lnTo>
                  <a:lnTo>
                    <a:pt x="13900" y="17248"/>
                  </a:lnTo>
                  <a:lnTo>
                    <a:pt x="13912" y="17285"/>
                  </a:lnTo>
                  <a:lnTo>
                    <a:pt x="13912" y="17248"/>
                  </a:lnTo>
                  <a:lnTo>
                    <a:pt x="13924" y="17285"/>
                  </a:lnTo>
                  <a:lnTo>
                    <a:pt x="13924" y="17236"/>
                  </a:lnTo>
                  <a:lnTo>
                    <a:pt x="13936" y="17272"/>
                  </a:lnTo>
                  <a:lnTo>
                    <a:pt x="13936" y="17236"/>
                  </a:lnTo>
                  <a:lnTo>
                    <a:pt x="13948" y="17272"/>
                  </a:lnTo>
                  <a:lnTo>
                    <a:pt x="13948" y="17236"/>
                  </a:lnTo>
                  <a:lnTo>
                    <a:pt x="13960" y="17260"/>
                  </a:lnTo>
                  <a:lnTo>
                    <a:pt x="13960" y="17224"/>
                  </a:lnTo>
                  <a:lnTo>
                    <a:pt x="13972" y="17260"/>
                  </a:lnTo>
                  <a:lnTo>
                    <a:pt x="13972" y="17224"/>
                  </a:lnTo>
                  <a:lnTo>
                    <a:pt x="13985" y="17260"/>
                  </a:lnTo>
                  <a:lnTo>
                    <a:pt x="13985" y="17212"/>
                  </a:lnTo>
                  <a:lnTo>
                    <a:pt x="13997" y="17248"/>
                  </a:lnTo>
                  <a:lnTo>
                    <a:pt x="13997" y="17212"/>
                  </a:lnTo>
                  <a:lnTo>
                    <a:pt x="14009" y="17248"/>
                  </a:lnTo>
                  <a:lnTo>
                    <a:pt x="14009" y="17200"/>
                  </a:lnTo>
                  <a:lnTo>
                    <a:pt x="14021" y="17236"/>
                  </a:lnTo>
                  <a:lnTo>
                    <a:pt x="14021" y="17200"/>
                  </a:lnTo>
                  <a:lnTo>
                    <a:pt x="14033" y="17236"/>
                  </a:lnTo>
                  <a:lnTo>
                    <a:pt x="14033" y="17200"/>
                  </a:lnTo>
                  <a:lnTo>
                    <a:pt x="14045" y="17224"/>
                  </a:lnTo>
                  <a:lnTo>
                    <a:pt x="14045" y="17188"/>
                  </a:lnTo>
                  <a:lnTo>
                    <a:pt x="14057" y="17224"/>
                  </a:lnTo>
                  <a:lnTo>
                    <a:pt x="14057" y="17188"/>
                  </a:lnTo>
                  <a:lnTo>
                    <a:pt x="14069" y="17212"/>
                  </a:lnTo>
                  <a:lnTo>
                    <a:pt x="14069" y="17176"/>
                  </a:lnTo>
                  <a:lnTo>
                    <a:pt x="14081" y="17212"/>
                  </a:lnTo>
                  <a:lnTo>
                    <a:pt x="14081" y="17176"/>
                  </a:lnTo>
                  <a:lnTo>
                    <a:pt x="14093" y="17212"/>
                  </a:lnTo>
                  <a:lnTo>
                    <a:pt x="14093" y="17164"/>
                  </a:lnTo>
                  <a:lnTo>
                    <a:pt x="14105" y="17200"/>
                  </a:lnTo>
                  <a:lnTo>
                    <a:pt x="14105" y="17164"/>
                  </a:lnTo>
                  <a:lnTo>
                    <a:pt x="14117" y="17200"/>
                  </a:lnTo>
                  <a:lnTo>
                    <a:pt x="14117" y="17152"/>
                  </a:lnTo>
                  <a:lnTo>
                    <a:pt x="14130" y="17188"/>
                  </a:lnTo>
                  <a:lnTo>
                    <a:pt x="14130" y="17152"/>
                  </a:lnTo>
                  <a:lnTo>
                    <a:pt x="14142" y="17188"/>
                  </a:lnTo>
                  <a:lnTo>
                    <a:pt x="14142" y="17152"/>
                  </a:lnTo>
                  <a:lnTo>
                    <a:pt x="14154" y="17176"/>
                  </a:lnTo>
                  <a:lnTo>
                    <a:pt x="14154" y="17140"/>
                  </a:lnTo>
                  <a:lnTo>
                    <a:pt x="14166" y="17176"/>
                  </a:lnTo>
                  <a:lnTo>
                    <a:pt x="14166" y="17127"/>
                  </a:lnTo>
                  <a:lnTo>
                    <a:pt x="14178" y="17164"/>
                  </a:lnTo>
                  <a:lnTo>
                    <a:pt x="14178" y="17127"/>
                  </a:lnTo>
                  <a:lnTo>
                    <a:pt x="14190" y="17164"/>
                  </a:lnTo>
                  <a:lnTo>
                    <a:pt x="14190" y="17127"/>
                  </a:lnTo>
                  <a:lnTo>
                    <a:pt x="14202" y="17164"/>
                  </a:lnTo>
                  <a:lnTo>
                    <a:pt x="14202" y="17115"/>
                  </a:lnTo>
                  <a:lnTo>
                    <a:pt x="14214" y="17152"/>
                  </a:lnTo>
                  <a:lnTo>
                    <a:pt x="14214" y="17115"/>
                  </a:lnTo>
                  <a:lnTo>
                    <a:pt x="14226" y="17140"/>
                  </a:lnTo>
                  <a:lnTo>
                    <a:pt x="14226" y="17103"/>
                  </a:lnTo>
                  <a:lnTo>
                    <a:pt x="14238" y="17140"/>
                  </a:lnTo>
                  <a:lnTo>
                    <a:pt x="14238" y="17103"/>
                  </a:lnTo>
                  <a:lnTo>
                    <a:pt x="14250" y="17140"/>
                  </a:lnTo>
                  <a:lnTo>
                    <a:pt x="14250" y="17103"/>
                  </a:lnTo>
                  <a:lnTo>
                    <a:pt x="14263" y="17127"/>
                  </a:lnTo>
                  <a:lnTo>
                    <a:pt x="14263" y="17091"/>
                  </a:lnTo>
                  <a:lnTo>
                    <a:pt x="14275" y="17127"/>
                  </a:lnTo>
                  <a:lnTo>
                    <a:pt x="14275" y="17079"/>
                  </a:lnTo>
                  <a:lnTo>
                    <a:pt x="14287" y="17115"/>
                  </a:lnTo>
                  <a:lnTo>
                    <a:pt x="14287" y="17079"/>
                  </a:lnTo>
                  <a:lnTo>
                    <a:pt x="14299" y="17115"/>
                  </a:lnTo>
                  <a:lnTo>
                    <a:pt x="14299" y="17079"/>
                  </a:lnTo>
                  <a:lnTo>
                    <a:pt x="14311" y="17115"/>
                  </a:lnTo>
                  <a:lnTo>
                    <a:pt x="14311" y="17067"/>
                  </a:lnTo>
                  <a:lnTo>
                    <a:pt x="14323" y="17103"/>
                  </a:lnTo>
                  <a:lnTo>
                    <a:pt x="14323" y="17067"/>
                  </a:lnTo>
                  <a:lnTo>
                    <a:pt x="14335" y="17103"/>
                  </a:lnTo>
                  <a:lnTo>
                    <a:pt x="14335" y="17091"/>
                  </a:lnTo>
                  <a:lnTo>
                    <a:pt x="14335" y="17055"/>
                  </a:lnTo>
                  <a:lnTo>
                    <a:pt x="14347" y="17091"/>
                  </a:lnTo>
                  <a:lnTo>
                    <a:pt x="14347" y="17055"/>
                  </a:lnTo>
                  <a:lnTo>
                    <a:pt x="14359" y="17091"/>
                  </a:lnTo>
                  <a:lnTo>
                    <a:pt x="14359" y="17043"/>
                  </a:lnTo>
                  <a:lnTo>
                    <a:pt x="14371" y="17079"/>
                  </a:lnTo>
                  <a:lnTo>
                    <a:pt x="14371" y="17043"/>
                  </a:lnTo>
                  <a:lnTo>
                    <a:pt x="14383" y="17079"/>
                  </a:lnTo>
                  <a:lnTo>
                    <a:pt x="14383" y="17043"/>
                  </a:lnTo>
                  <a:lnTo>
                    <a:pt x="14395" y="17079"/>
                  </a:lnTo>
                  <a:lnTo>
                    <a:pt x="14395" y="17031"/>
                  </a:lnTo>
                  <a:lnTo>
                    <a:pt x="14408" y="17067"/>
                  </a:lnTo>
                  <a:lnTo>
                    <a:pt x="14408" y="17031"/>
                  </a:lnTo>
                  <a:lnTo>
                    <a:pt x="14420" y="17055"/>
                  </a:lnTo>
                  <a:lnTo>
                    <a:pt x="14420" y="17019"/>
                  </a:lnTo>
                  <a:lnTo>
                    <a:pt x="14432" y="17055"/>
                  </a:lnTo>
                  <a:lnTo>
                    <a:pt x="14432" y="17019"/>
                  </a:lnTo>
                  <a:lnTo>
                    <a:pt x="14444" y="17055"/>
                  </a:lnTo>
                  <a:lnTo>
                    <a:pt x="14444" y="17043"/>
                  </a:lnTo>
                  <a:lnTo>
                    <a:pt x="14444" y="17007"/>
                  </a:lnTo>
                  <a:lnTo>
                    <a:pt x="14456" y="17043"/>
                  </a:lnTo>
                  <a:lnTo>
                    <a:pt x="14456" y="17007"/>
                  </a:lnTo>
                  <a:lnTo>
                    <a:pt x="14468" y="17043"/>
                  </a:lnTo>
                  <a:lnTo>
                    <a:pt x="14468" y="16994"/>
                  </a:lnTo>
                  <a:lnTo>
                    <a:pt x="14480" y="17031"/>
                  </a:lnTo>
                  <a:lnTo>
                    <a:pt x="14480" y="16994"/>
                  </a:lnTo>
                  <a:lnTo>
                    <a:pt x="14492" y="17031"/>
                  </a:lnTo>
                  <a:lnTo>
                    <a:pt x="14492" y="16994"/>
                  </a:lnTo>
                  <a:lnTo>
                    <a:pt x="14504" y="17031"/>
                  </a:lnTo>
                  <a:lnTo>
                    <a:pt x="14504" y="16982"/>
                  </a:lnTo>
                  <a:lnTo>
                    <a:pt x="14516" y="17019"/>
                  </a:lnTo>
                  <a:lnTo>
                    <a:pt x="14516" y="16982"/>
                  </a:lnTo>
                  <a:lnTo>
                    <a:pt x="14528" y="17007"/>
                  </a:lnTo>
                  <a:lnTo>
                    <a:pt x="14528" y="16970"/>
                  </a:lnTo>
                  <a:lnTo>
                    <a:pt x="14541" y="17007"/>
                  </a:lnTo>
                  <a:lnTo>
                    <a:pt x="14541" y="16970"/>
                  </a:lnTo>
                  <a:lnTo>
                    <a:pt x="14553" y="17007"/>
                  </a:lnTo>
                  <a:lnTo>
                    <a:pt x="14553" y="16958"/>
                  </a:lnTo>
                  <a:lnTo>
                    <a:pt x="14565" y="16994"/>
                  </a:lnTo>
                  <a:lnTo>
                    <a:pt x="14565" y="16958"/>
                  </a:lnTo>
                  <a:lnTo>
                    <a:pt x="14577" y="16994"/>
                  </a:lnTo>
                  <a:lnTo>
                    <a:pt x="14577" y="16946"/>
                  </a:lnTo>
                  <a:lnTo>
                    <a:pt x="14589" y="16982"/>
                  </a:lnTo>
                  <a:lnTo>
                    <a:pt x="14589" y="16946"/>
                  </a:lnTo>
                  <a:lnTo>
                    <a:pt x="14601" y="16982"/>
                  </a:lnTo>
                  <a:lnTo>
                    <a:pt x="14601" y="16946"/>
                  </a:lnTo>
                  <a:lnTo>
                    <a:pt x="14613" y="16970"/>
                  </a:lnTo>
                  <a:lnTo>
                    <a:pt x="14613" y="16934"/>
                  </a:lnTo>
                  <a:lnTo>
                    <a:pt x="14625" y="16970"/>
                  </a:lnTo>
                  <a:lnTo>
                    <a:pt x="14625" y="16934"/>
                  </a:lnTo>
                  <a:lnTo>
                    <a:pt x="14637" y="16958"/>
                  </a:lnTo>
                  <a:lnTo>
                    <a:pt x="14637" y="16922"/>
                  </a:lnTo>
                  <a:lnTo>
                    <a:pt x="14649" y="16958"/>
                  </a:lnTo>
                  <a:lnTo>
                    <a:pt x="14649" y="16922"/>
                  </a:lnTo>
                  <a:lnTo>
                    <a:pt x="14661" y="16958"/>
                  </a:lnTo>
                  <a:lnTo>
                    <a:pt x="14661" y="16910"/>
                  </a:lnTo>
                  <a:lnTo>
                    <a:pt x="14673" y="16946"/>
                  </a:lnTo>
                  <a:lnTo>
                    <a:pt x="14673" y="16910"/>
                  </a:lnTo>
                  <a:lnTo>
                    <a:pt x="14686" y="16946"/>
                  </a:lnTo>
                  <a:lnTo>
                    <a:pt x="14686" y="16898"/>
                  </a:lnTo>
                  <a:lnTo>
                    <a:pt x="14698" y="16934"/>
                  </a:lnTo>
                  <a:lnTo>
                    <a:pt x="14698" y="16898"/>
                  </a:lnTo>
                  <a:lnTo>
                    <a:pt x="14710" y="16934"/>
                  </a:lnTo>
                  <a:lnTo>
                    <a:pt x="14710" y="16898"/>
                  </a:lnTo>
                  <a:lnTo>
                    <a:pt x="14722" y="16922"/>
                  </a:lnTo>
                  <a:lnTo>
                    <a:pt x="14722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290;p60">
              <a:extLst>
                <a:ext uri="{FF2B5EF4-FFF2-40B4-BE49-F238E27FC236}">
                  <a16:creationId xmlns:a16="http://schemas.microsoft.com/office/drawing/2014/main" id="{8F3F37A8-D568-4EAA-A28B-D3914464DB01}"/>
                </a:ext>
              </a:extLst>
            </p:cNvPr>
            <p:cNvSpPr/>
            <p:nvPr/>
          </p:nvSpPr>
          <p:spPr>
            <a:xfrm>
              <a:off x="1858883" y="517228"/>
              <a:ext cx="1133755" cy="1722394"/>
            </a:xfrm>
            <a:custGeom>
              <a:avLst/>
              <a:gdLst/>
              <a:ahLst/>
              <a:cxnLst/>
              <a:rect l="l" t="t" r="r" b="b"/>
              <a:pathLst>
                <a:path w="17974" h="27306" extrusionOk="0">
                  <a:moveTo>
                    <a:pt x="1" y="1"/>
                  </a:moveTo>
                  <a:lnTo>
                    <a:pt x="1" y="14469"/>
                  </a:lnTo>
                  <a:lnTo>
                    <a:pt x="17103" y="24344"/>
                  </a:lnTo>
                  <a:lnTo>
                    <a:pt x="17974" y="27305"/>
                  </a:lnTo>
                  <a:lnTo>
                    <a:pt x="17974" y="103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291;p60">
              <a:extLst>
                <a:ext uri="{FF2B5EF4-FFF2-40B4-BE49-F238E27FC236}">
                  <a16:creationId xmlns:a16="http://schemas.microsoft.com/office/drawing/2014/main" id="{B77746ED-E08C-4716-BE2E-787EF53BAB0C}"/>
                </a:ext>
              </a:extLst>
            </p:cNvPr>
            <p:cNvSpPr/>
            <p:nvPr/>
          </p:nvSpPr>
          <p:spPr>
            <a:xfrm>
              <a:off x="1885565" y="563779"/>
              <a:ext cx="1080391" cy="1474563"/>
            </a:xfrm>
            <a:custGeom>
              <a:avLst/>
              <a:gdLst/>
              <a:ahLst/>
              <a:cxnLst/>
              <a:rect l="l" t="t" r="r" b="b"/>
              <a:pathLst>
                <a:path w="17128" h="23377" extrusionOk="0">
                  <a:moveTo>
                    <a:pt x="1" y="0"/>
                  </a:moveTo>
                  <a:lnTo>
                    <a:pt x="1" y="13489"/>
                  </a:lnTo>
                  <a:lnTo>
                    <a:pt x="17043" y="23328"/>
                  </a:lnTo>
                  <a:lnTo>
                    <a:pt x="17116" y="23376"/>
                  </a:lnTo>
                  <a:lnTo>
                    <a:pt x="17128" y="98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292;p60">
              <a:extLst>
                <a:ext uri="{FF2B5EF4-FFF2-40B4-BE49-F238E27FC236}">
                  <a16:creationId xmlns:a16="http://schemas.microsoft.com/office/drawing/2014/main" id="{E82E5922-58EB-4930-B3FD-51FB9E31EB75}"/>
                </a:ext>
              </a:extLst>
            </p:cNvPr>
            <p:cNvSpPr/>
            <p:nvPr/>
          </p:nvSpPr>
          <p:spPr>
            <a:xfrm>
              <a:off x="1920636" y="695800"/>
              <a:ext cx="279118" cy="328003"/>
            </a:xfrm>
            <a:custGeom>
              <a:avLst/>
              <a:gdLst/>
              <a:ahLst/>
              <a:cxnLst/>
              <a:rect l="l" t="t" r="r" b="b"/>
              <a:pathLst>
                <a:path w="4425" h="5200" extrusionOk="0">
                  <a:moveTo>
                    <a:pt x="1315" y="0"/>
                  </a:moveTo>
                  <a:cubicBezTo>
                    <a:pt x="1129" y="0"/>
                    <a:pt x="954" y="43"/>
                    <a:pt x="798" y="131"/>
                  </a:cubicBezTo>
                  <a:cubicBezTo>
                    <a:pt x="1" y="590"/>
                    <a:pt x="1" y="2065"/>
                    <a:pt x="786" y="3419"/>
                  </a:cubicBezTo>
                  <a:cubicBezTo>
                    <a:pt x="1423" y="4509"/>
                    <a:pt x="2361" y="5199"/>
                    <a:pt x="3113" y="5199"/>
                  </a:cubicBezTo>
                  <a:cubicBezTo>
                    <a:pt x="3302" y="5199"/>
                    <a:pt x="3480" y="5155"/>
                    <a:pt x="3639" y="5063"/>
                  </a:cubicBezTo>
                  <a:cubicBezTo>
                    <a:pt x="4424" y="4615"/>
                    <a:pt x="4424" y="3141"/>
                    <a:pt x="3639" y="1775"/>
                  </a:cubicBezTo>
                  <a:cubicBezTo>
                    <a:pt x="3009" y="690"/>
                    <a:pt x="206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293;p60">
              <a:extLst>
                <a:ext uri="{FF2B5EF4-FFF2-40B4-BE49-F238E27FC236}">
                  <a16:creationId xmlns:a16="http://schemas.microsoft.com/office/drawing/2014/main" id="{1534F7C2-7DE2-414E-AB58-5FFC260D79B5}"/>
                </a:ext>
              </a:extLst>
            </p:cNvPr>
            <p:cNvSpPr/>
            <p:nvPr/>
          </p:nvSpPr>
          <p:spPr>
            <a:xfrm>
              <a:off x="1996138" y="768843"/>
              <a:ext cx="128867" cy="151764"/>
            </a:xfrm>
            <a:custGeom>
              <a:avLst/>
              <a:gdLst/>
              <a:ahLst/>
              <a:cxnLst/>
              <a:rect l="l" t="t" r="r" b="b"/>
              <a:pathLst>
                <a:path w="2043" h="2406" extrusionOk="0">
                  <a:moveTo>
                    <a:pt x="602" y="1"/>
                  </a:moveTo>
                  <a:cubicBezTo>
                    <a:pt x="515" y="1"/>
                    <a:pt x="435" y="20"/>
                    <a:pt x="363" y="61"/>
                  </a:cubicBezTo>
                  <a:cubicBezTo>
                    <a:pt x="0" y="279"/>
                    <a:pt x="0" y="955"/>
                    <a:pt x="363" y="1584"/>
                  </a:cubicBezTo>
                  <a:cubicBezTo>
                    <a:pt x="654" y="2088"/>
                    <a:pt x="1092" y="2405"/>
                    <a:pt x="1441" y="2405"/>
                  </a:cubicBezTo>
                  <a:cubicBezTo>
                    <a:pt x="1528" y="2405"/>
                    <a:pt x="1608" y="2386"/>
                    <a:pt x="1680" y="2345"/>
                  </a:cubicBezTo>
                  <a:cubicBezTo>
                    <a:pt x="2043" y="2128"/>
                    <a:pt x="2043" y="1451"/>
                    <a:pt x="1680" y="822"/>
                  </a:cubicBezTo>
                  <a:cubicBezTo>
                    <a:pt x="1389" y="318"/>
                    <a:pt x="951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294;p60">
              <a:extLst>
                <a:ext uri="{FF2B5EF4-FFF2-40B4-BE49-F238E27FC236}">
                  <a16:creationId xmlns:a16="http://schemas.microsoft.com/office/drawing/2014/main" id="{EADFC79E-77C0-495F-880D-F3E1E478D2D4}"/>
                </a:ext>
              </a:extLst>
            </p:cNvPr>
            <p:cNvSpPr/>
            <p:nvPr/>
          </p:nvSpPr>
          <p:spPr>
            <a:xfrm>
              <a:off x="1986235" y="922625"/>
              <a:ext cx="147917" cy="100924"/>
            </a:xfrm>
            <a:custGeom>
              <a:avLst/>
              <a:gdLst/>
              <a:ahLst/>
              <a:cxnLst/>
              <a:rect l="l" t="t" r="r" b="b"/>
              <a:pathLst>
                <a:path w="2345" h="1600" extrusionOk="0">
                  <a:moveTo>
                    <a:pt x="531" y="1"/>
                  </a:moveTo>
                  <a:cubicBezTo>
                    <a:pt x="320" y="1"/>
                    <a:pt x="139" y="77"/>
                    <a:pt x="0" y="222"/>
                  </a:cubicBezTo>
                  <a:cubicBezTo>
                    <a:pt x="314" y="669"/>
                    <a:pt x="713" y="1044"/>
                    <a:pt x="1172" y="1334"/>
                  </a:cubicBezTo>
                  <a:cubicBezTo>
                    <a:pt x="1495" y="1517"/>
                    <a:pt x="1792" y="1599"/>
                    <a:pt x="2056" y="1599"/>
                  </a:cubicBezTo>
                  <a:cubicBezTo>
                    <a:pt x="2157" y="1599"/>
                    <a:pt x="2254" y="1587"/>
                    <a:pt x="2345" y="1563"/>
                  </a:cubicBezTo>
                  <a:cubicBezTo>
                    <a:pt x="2103" y="1007"/>
                    <a:pt x="1692" y="524"/>
                    <a:pt x="1172" y="198"/>
                  </a:cubicBezTo>
                  <a:cubicBezTo>
                    <a:pt x="941" y="65"/>
                    <a:pt x="724" y="1"/>
                    <a:pt x="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295;p60">
              <a:extLst>
                <a:ext uri="{FF2B5EF4-FFF2-40B4-BE49-F238E27FC236}">
                  <a16:creationId xmlns:a16="http://schemas.microsoft.com/office/drawing/2014/main" id="{43FF33C4-9AE4-4D82-A05D-F1E44109934E}"/>
                </a:ext>
              </a:extLst>
            </p:cNvPr>
            <p:cNvSpPr/>
            <p:nvPr/>
          </p:nvSpPr>
          <p:spPr>
            <a:xfrm>
              <a:off x="2093718" y="723238"/>
              <a:ext cx="108304" cy="139464"/>
            </a:xfrm>
            <a:custGeom>
              <a:avLst/>
              <a:gdLst/>
              <a:ahLst/>
              <a:cxnLst/>
              <a:rect l="l" t="t" r="r" b="b"/>
              <a:pathLst>
                <a:path w="1717" h="2211" extrusionOk="0">
                  <a:moveTo>
                    <a:pt x="477" y="1"/>
                  </a:moveTo>
                  <a:cubicBezTo>
                    <a:pt x="195" y="1"/>
                    <a:pt x="0" y="229"/>
                    <a:pt x="0" y="615"/>
                  </a:cubicBezTo>
                  <a:cubicBezTo>
                    <a:pt x="37" y="1219"/>
                    <a:pt x="351" y="1763"/>
                    <a:pt x="858" y="2089"/>
                  </a:cubicBezTo>
                  <a:cubicBezTo>
                    <a:pt x="1001" y="2171"/>
                    <a:pt x="1133" y="2210"/>
                    <a:pt x="1250" y="2210"/>
                  </a:cubicBezTo>
                  <a:cubicBezTo>
                    <a:pt x="1530" y="2210"/>
                    <a:pt x="1717" y="1986"/>
                    <a:pt x="1717" y="1594"/>
                  </a:cubicBezTo>
                  <a:cubicBezTo>
                    <a:pt x="1680" y="1002"/>
                    <a:pt x="1366" y="446"/>
                    <a:pt x="858" y="119"/>
                  </a:cubicBezTo>
                  <a:cubicBezTo>
                    <a:pt x="722" y="39"/>
                    <a:pt x="592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296;p60">
              <a:extLst>
                <a:ext uri="{FF2B5EF4-FFF2-40B4-BE49-F238E27FC236}">
                  <a16:creationId xmlns:a16="http://schemas.microsoft.com/office/drawing/2014/main" id="{23E887CC-C8A7-4390-B47C-AA32382DE82A}"/>
                </a:ext>
              </a:extLst>
            </p:cNvPr>
            <p:cNvSpPr/>
            <p:nvPr/>
          </p:nvSpPr>
          <p:spPr>
            <a:xfrm>
              <a:off x="2114281" y="753578"/>
              <a:ext cx="67934" cy="78595"/>
            </a:xfrm>
            <a:custGeom>
              <a:avLst/>
              <a:gdLst/>
              <a:ahLst/>
              <a:cxnLst/>
              <a:rect l="l" t="t" r="r" b="b"/>
              <a:pathLst>
                <a:path w="1077" h="1246" extrusionOk="0">
                  <a:moveTo>
                    <a:pt x="520" y="1"/>
                  </a:moveTo>
                  <a:lnTo>
                    <a:pt x="520" y="593"/>
                  </a:lnTo>
                  <a:lnTo>
                    <a:pt x="1" y="303"/>
                  </a:lnTo>
                  <a:lnTo>
                    <a:pt x="1" y="339"/>
                  </a:lnTo>
                  <a:lnTo>
                    <a:pt x="520" y="629"/>
                  </a:lnTo>
                  <a:lnTo>
                    <a:pt x="520" y="1234"/>
                  </a:lnTo>
                  <a:lnTo>
                    <a:pt x="557" y="1246"/>
                  </a:lnTo>
                  <a:lnTo>
                    <a:pt x="557" y="654"/>
                  </a:lnTo>
                  <a:lnTo>
                    <a:pt x="1076" y="956"/>
                  </a:lnTo>
                  <a:lnTo>
                    <a:pt x="1076" y="919"/>
                  </a:lnTo>
                  <a:lnTo>
                    <a:pt x="557" y="617"/>
                  </a:lnTo>
                  <a:lnTo>
                    <a:pt x="557" y="13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297;p60">
              <a:extLst>
                <a:ext uri="{FF2B5EF4-FFF2-40B4-BE49-F238E27FC236}">
                  <a16:creationId xmlns:a16="http://schemas.microsoft.com/office/drawing/2014/main" id="{A7CDF090-A7EB-440C-B0D6-D3EA7F1E232D}"/>
                </a:ext>
              </a:extLst>
            </p:cNvPr>
            <p:cNvSpPr/>
            <p:nvPr/>
          </p:nvSpPr>
          <p:spPr>
            <a:xfrm>
              <a:off x="2275127" y="881688"/>
              <a:ext cx="545999" cy="403381"/>
            </a:xfrm>
            <a:custGeom>
              <a:avLst/>
              <a:gdLst/>
              <a:ahLst/>
              <a:cxnLst/>
              <a:rect l="l" t="t" r="r" b="b"/>
              <a:pathLst>
                <a:path w="8656" h="6395" extrusionOk="0">
                  <a:moveTo>
                    <a:pt x="1" y="0"/>
                  </a:moveTo>
                  <a:lnTo>
                    <a:pt x="1" y="1390"/>
                  </a:lnTo>
                  <a:lnTo>
                    <a:pt x="8655" y="6394"/>
                  </a:lnTo>
                  <a:lnTo>
                    <a:pt x="8655" y="49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298;p60">
              <a:extLst>
                <a:ext uri="{FF2B5EF4-FFF2-40B4-BE49-F238E27FC236}">
                  <a16:creationId xmlns:a16="http://schemas.microsoft.com/office/drawing/2014/main" id="{A884E99C-4953-44C7-8207-5C5B22C53575}"/>
                </a:ext>
              </a:extLst>
            </p:cNvPr>
            <p:cNvSpPr/>
            <p:nvPr/>
          </p:nvSpPr>
          <p:spPr>
            <a:xfrm>
              <a:off x="2275127" y="1020457"/>
              <a:ext cx="654240" cy="451383"/>
            </a:xfrm>
            <a:custGeom>
              <a:avLst/>
              <a:gdLst/>
              <a:ahLst/>
              <a:cxnLst/>
              <a:rect l="l" t="t" r="r" b="b"/>
              <a:pathLst>
                <a:path w="10372" h="7156" extrusionOk="0">
                  <a:moveTo>
                    <a:pt x="1" y="0"/>
                  </a:moveTo>
                  <a:lnTo>
                    <a:pt x="1" y="1173"/>
                  </a:lnTo>
                  <a:lnTo>
                    <a:pt x="10371" y="7156"/>
                  </a:lnTo>
                  <a:lnTo>
                    <a:pt x="10371" y="59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299;p60">
              <a:extLst>
                <a:ext uri="{FF2B5EF4-FFF2-40B4-BE49-F238E27FC236}">
                  <a16:creationId xmlns:a16="http://schemas.microsoft.com/office/drawing/2014/main" id="{A0281F2E-9CA0-4D0F-9346-BFEB833043BD}"/>
                </a:ext>
              </a:extLst>
            </p:cNvPr>
            <p:cNvSpPr/>
            <p:nvPr/>
          </p:nvSpPr>
          <p:spPr>
            <a:xfrm>
              <a:off x="2116552" y="1243939"/>
              <a:ext cx="223484" cy="262844"/>
            </a:xfrm>
            <a:custGeom>
              <a:avLst/>
              <a:gdLst/>
              <a:ahLst/>
              <a:cxnLst/>
              <a:rect l="l" t="t" r="r" b="b"/>
              <a:pathLst>
                <a:path w="3543" h="4167" extrusionOk="0">
                  <a:moveTo>
                    <a:pt x="1047" y="1"/>
                  </a:moveTo>
                  <a:cubicBezTo>
                    <a:pt x="896" y="1"/>
                    <a:pt x="755" y="35"/>
                    <a:pt x="629" y="107"/>
                  </a:cubicBezTo>
                  <a:cubicBezTo>
                    <a:pt x="1" y="470"/>
                    <a:pt x="1" y="1655"/>
                    <a:pt x="629" y="2742"/>
                  </a:cubicBezTo>
                  <a:cubicBezTo>
                    <a:pt x="1133" y="3613"/>
                    <a:pt x="1891" y="4167"/>
                    <a:pt x="2496" y="4167"/>
                  </a:cubicBezTo>
                  <a:cubicBezTo>
                    <a:pt x="2647" y="4167"/>
                    <a:pt x="2788" y="4132"/>
                    <a:pt x="2914" y="4060"/>
                  </a:cubicBezTo>
                  <a:cubicBezTo>
                    <a:pt x="3542" y="3685"/>
                    <a:pt x="3542" y="2513"/>
                    <a:pt x="2914" y="1425"/>
                  </a:cubicBezTo>
                  <a:cubicBezTo>
                    <a:pt x="2411" y="554"/>
                    <a:pt x="1652" y="1"/>
                    <a:pt x="1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300;p60">
              <a:extLst>
                <a:ext uri="{FF2B5EF4-FFF2-40B4-BE49-F238E27FC236}">
                  <a16:creationId xmlns:a16="http://schemas.microsoft.com/office/drawing/2014/main" id="{997D5984-025D-4FAF-A8D9-15213066F325}"/>
                </a:ext>
              </a:extLst>
            </p:cNvPr>
            <p:cNvSpPr/>
            <p:nvPr/>
          </p:nvSpPr>
          <p:spPr>
            <a:xfrm>
              <a:off x="2169915" y="1329976"/>
              <a:ext cx="120541" cy="119027"/>
            </a:xfrm>
            <a:custGeom>
              <a:avLst/>
              <a:gdLst/>
              <a:ahLst/>
              <a:cxnLst/>
              <a:rect l="l" t="t" r="r" b="b"/>
              <a:pathLst>
                <a:path w="1911" h="1887" extrusionOk="0">
                  <a:moveTo>
                    <a:pt x="1657" y="1"/>
                  </a:moveTo>
                  <a:lnTo>
                    <a:pt x="762" y="1233"/>
                  </a:lnTo>
                  <a:lnTo>
                    <a:pt x="243" y="109"/>
                  </a:lnTo>
                  <a:lnTo>
                    <a:pt x="1" y="170"/>
                  </a:lnTo>
                  <a:lnTo>
                    <a:pt x="787" y="1886"/>
                  </a:lnTo>
                  <a:lnTo>
                    <a:pt x="1911" y="327"/>
                  </a:lnTo>
                  <a:lnTo>
                    <a:pt x="16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301;p60">
              <a:extLst>
                <a:ext uri="{FF2B5EF4-FFF2-40B4-BE49-F238E27FC236}">
                  <a16:creationId xmlns:a16="http://schemas.microsoft.com/office/drawing/2014/main" id="{860A81AC-31A1-41BD-8259-0C10D54678D1}"/>
                </a:ext>
              </a:extLst>
            </p:cNvPr>
            <p:cNvSpPr/>
            <p:nvPr/>
          </p:nvSpPr>
          <p:spPr>
            <a:xfrm>
              <a:off x="2520873" y="1470449"/>
              <a:ext cx="203425" cy="262718"/>
            </a:xfrm>
            <a:custGeom>
              <a:avLst/>
              <a:gdLst/>
              <a:ahLst/>
              <a:cxnLst/>
              <a:rect l="l" t="t" r="r" b="b"/>
              <a:pathLst>
                <a:path w="3225" h="4165" extrusionOk="0">
                  <a:moveTo>
                    <a:pt x="897" y="0"/>
                  </a:moveTo>
                  <a:cubicBezTo>
                    <a:pt x="366" y="0"/>
                    <a:pt x="0" y="425"/>
                    <a:pt x="9" y="1158"/>
                  </a:cubicBezTo>
                  <a:cubicBezTo>
                    <a:pt x="9" y="2185"/>
                    <a:pt x="734" y="3442"/>
                    <a:pt x="1629" y="3950"/>
                  </a:cubicBezTo>
                  <a:cubicBezTo>
                    <a:pt x="1882" y="4096"/>
                    <a:pt x="2121" y="4165"/>
                    <a:pt x="2334" y="4165"/>
                  </a:cubicBezTo>
                  <a:cubicBezTo>
                    <a:pt x="2862" y="4165"/>
                    <a:pt x="3224" y="3739"/>
                    <a:pt x="3224" y="3007"/>
                  </a:cubicBezTo>
                  <a:cubicBezTo>
                    <a:pt x="3224" y="1980"/>
                    <a:pt x="2499" y="723"/>
                    <a:pt x="1604" y="215"/>
                  </a:cubicBezTo>
                  <a:cubicBezTo>
                    <a:pt x="1351" y="69"/>
                    <a:pt x="1111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302;p60">
              <a:extLst>
                <a:ext uri="{FF2B5EF4-FFF2-40B4-BE49-F238E27FC236}">
                  <a16:creationId xmlns:a16="http://schemas.microsoft.com/office/drawing/2014/main" id="{1D125267-3344-4AF7-A48C-A8E35EEE67CC}"/>
                </a:ext>
              </a:extLst>
            </p:cNvPr>
            <p:cNvSpPr/>
            <p:nvPr/>
          </p:nvSpPr>
          <p:spPr>
            <a:xfrm>
              <a:off x="2566415" y="1502302"/>
              <a:ext cx="112846" cy="198253"/>
            </a:xfrm>
            <a:custGeom>
              <a:avLst/>
              <a:gdLst/>
              <a:ahLst/>
              <a:cxnLst/>
              <a:rect l="l" t="t" r="r" b="b"/>
              <a:pathLst>
                <a:path w="1789" h="3143" extrusionOk="0">
                  <a:moveTo>
                    <a:pt x="230" y="0"/>
                  </a:moveTo>
                  <a:lnTo>
                    <a:pt x="0" y="97"/>
                  </a:lnTo>
                  <a:lnTo>
                    <a:pt x="701" y="1463"/>
                  </a:lnTo>
                  <a:lnTo>
                    <a:pt x="0" y="2031"/>
                  </a:lnTo>
                  <a:lnTo>
                    <a:pt x="230" y="2381"/>
                  </a:lnTo>
                  <a:lnTo>
                    <a:pt x="895" y="1849"/>
                  </a:lnTo>
                  <a:lnTo>
                    <a:pt x="1559" y="3143"/>
                  </a:lnTo>
                  <a:lnTo>
                    <a:pt x="1789" y="3058"/>
                  </a:lnTo>
                  <a:lnTo>
                    <a:pt x="1088" y="1692"/>
                  </a:lnTo>
                  <a:lnTo>
                    <a:pt x="1789" y="1124"/>
                  </a:lnTo>
                  <a:lnTo>
                    <a:pt x="1559" y="762"/>
                  </a:lnTo>
                  <a:lnTo>
                    <a:pt x="895" y="130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303;p60">
              <a:extLst>
                <a:ext uri="{FF2B5EF4-FFF2-40B4-BE49-F238E27FC236}">
                  <a16:creationId xmlns:a16="http://schemas.microsoft.com/office/drawing/2014/main" id="{4CB6D29B-1479-4B60-BBCA-5FE5D023A343}"/>
                </a:ext>
              </a:extLst>
            </p:cNvPr>
            <p:cNvSpPr/>
            <p:nvPr/>
          </p:nvSpPr>
          <p:spPr>
            <a:xfrm>
              <a:off x="2631194" y="3404453"/>
              <a:ext cx="1810009" cy="1131484"/>
            </a:xfrm>
            <a:custGeom>
              <a:avLst/>
              <a:gdLst/>
              <a:ahLst/>
              <a:cxnLst/>
              <a:rect l="l" t="t" r="r" b="b"/>
              <a:pathLst>
                <a:path w="28695" h="17938" extrusionOk="0">
                  <a:moveTo>
                    <a:pt x="12619" y="1"/>
                  </a:moveTo>
                  <a:lnTo>
                    <a:pt x="8498" y="2334"/>
                  </a:lnTo>
                  <a:lnTo>
                    <a:pt x="10165" y="3458"/>
                  </a:lnTo>
                  <a:lnTo>
                    <a:pt x="0" y="9574"/>
                  </a:lnTo>
                  <a:lnTo>
                    <a:pt x="13949" y="17938"/>
                  </a:lnTo>
                  <a:lnTo>
                    <a:pt x="28695" y="8836"/>
                  </a:lnTo>
                  <a:lnTo>
                    <a:pt x="12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304;p60">
              <a:extLst>
                <a:ext uri="{FF2B5EF4-FFF2-40B4-BE49-F238E27FC236}">
                  <a16:creationId xmlns:a16="http://schemas.microsoft.com/office/drawing/2014/main" id="{A321B68F-F1AE-439B-9413-4A9C2DC644DF}"/>
                </a:ext>
              </a:extLst>
            </p:cNvPr>
            <p:cNvSpPr/>
            <p:nvPr/>
          </p:nvSpPr>
          <p:spPr>
            <a:xfrm>
              <a:off x="2569442" y="3048447"/>
              <a:ext cx="967546" cy="1220676"/>
            </a:xfrm>
            <a:custGeom>
              <a:avLst/>
              <a:gdLst/>
              <a:ahLst/>
              <a:cxnLst/>
              <a:rect l="l" t="t" r="r" b="b"/>
              <a:pathLst>
                <a:path w="15339" h="19352" extrusionOk="0">
                  <a:moveTo>
                    <a:pt x="15129" y="0"/>
                  </a:moveTo>
                  <a:cubicBezTo>
                    <a:pt x="15084" y="0"/>
                    <a:pt x="14996" y="69"/>
                    <a:pt x="14807" y="170"/>
                  </a:cubicBezTo>
                  <a:lnTo>
                    <a:pt x="9295" y="3300"/>
                  </a:lnTo>
                  <a:cubicBezTo>
                    <a:pt x="9235" y="3445"/>
                    <a:pt x="8691" y="3675"/>
                    <a:pt x="8497" y="3796"/>
                  </a:cubicBezTo>
                  <a:lnTo>
                    <a:pt x="6479" y="4956"/>
                  </a:lnTo>
                  <a:cubicBezTo>
                    <a:pt x="4823" y="5911"/>
                    <a:pt x="0" y="8667"/>
                    <a:pt x="0" y="8667"/>
                  </a:cubicBezTo>
                  <a:lnTo>
                    <a:pt x="25" y="10492"/>
                  </a:lnTo>
                  <a:cubicBezTo>
                    <a:pt x="25" y="10492"/>
                    <a:pt x="569" y="10806"/>
                    <a:pt x="798" y="10939"/>
                  </a:cubicBezTo>
                  <a:lnTo>
                    <a:pt x="2466" y="11906"/>
                  </a:lnTo>
                  <a:lnTo>
                    <a:pt x="7204" y="14638"/>
                  </a:lnTo>
                  <a:cubicBezTo>
                    <a:pt x="9875" y="16185"/>
                    <a:pt x="12667" y="17816"/>
                    <a:pt x="15339" y="19351"/>
                  </a:cubicBezTo>
                  <a:cubicBezTo>
                    <a:pt x="15339" y="15846"/>
                    <a:pt x="15194" y="12232"/>
                    <a:pt x="15194" y="8727"/>
                  </a:cubicBezTo>
                  <a:lnTo>
                    <a:pt x="15194" y="2079"/>
                  </a:lnTo>
                  <a:cubicBezTo>
                    <a:pt x="15194" y="1487"/>
                    <a:pt x="15266" y="846"/>
                    <a:pt x="15194" y="266"/>
                  </a:cubicBezTo>
                  <a:cubicBezTo>
                    <a:pt x="15175" y="75"/>
                    <a:pt x="15175" y="0"/>
                    <a:pt x="1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305;p60">
              <a:extLst>
                <a:ext uri="{FF2B5EF4-FFF2-40B4-BE49-F238E27FC236}">
                  <a16:creationId xmlns:a16="http://schemas.microsoft.com/office/drawing/2014/main" id="{1F8C745A-C423-4799-B298-F4CB2ADC5111}"/>
                </a:ext>
              </a:extLst>
            </p:cNvPr>
            <p:cNvSpPr/>
            <p:nvPr/>
          </p:nvSpPr>
          <p:spPr>
            <a:xfrm>
              <a:off x="3198443" y="2786172"/>
              <a:ext cx="115180" cy="135743"/>
            </a:xfrm>
            <a:custGeom>
              <a:avLst/>
              <a:gdLst/>
              <a:ahLst/>
              <a:cxnLst/>
              <a:rect l="l" t="t" r="r" b="b"/>
              <a:pathLst>
                <a:path w="1826" h="2152" extrusionOk="0">
                  <a:moveTo>
                    <a:pt x="1825" y="0"/>
                  </a:moveTo>
                  <a:cubicBezTo>
                    <a:pt x="1825" y="0"/>
                    <a:pt x="617" y="726"/>
                    <a:pt x="0" y="1076"/>
                  </a:cubicBezTo>
                  <a:cubicBezTo>
                    <a:pt x="399" y="1306"/>
                    <a:pt x="1499" y="2152"/>
                    <a:pt x="1499" y="2152"/>
                  </a:cubicBezTo>
                  <a:lnTo>
                    <a:pt x="1825" y="1765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AA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306;p60">
              <a:extLst>
                <a:ext uri="{FF2B5EF4-FFF2-40B4-BE49-F238E27FC236}">
                  <a16:creationId xmlns:a16="http://schemas.microsoft.com/office/drawing/2014/main" id="{57C0A51C-1468-4001-82B2-B2418F0E0CE3}"/>
                </a:ext>
              </a:extLst>
            </p:cNvPr>
            <p:cNvSpPr/>
            <p:nvPr/>
          </p:nvSpPr>
          <p:spPr>
            <a:xfrm>
              <a:off x="2924690" y="2854800"/>
              <a:ext cx="601633" cy="401867"/>
            </a:xfrm>
            <a:custGeom>
              <a:avLst/>
              <a:gdLst/>
              <a:ahLst/>
              <a:cxnLst/>
              <a:rect l="l" t="t" r="r" b="b"/>
              <a:pathLst>
                <a:path w="9538" h="6371" extrusionOk="0">
                  <a:moveTo>
                    <a:pt x="4340" y="0"/>
                  </a:moveTo>
                  <a:cubicBezTo>
                    <a:pt x="4340" y="0"/>
                    <a:pt x="4292" y="24"/>
                    <a:pt x="3917" y="242"/>
                  </a:cubicBezTo>
                  <a:cubicBezTo>
                    <a:pt x="2769" y="895"/>
                    <a:pt x="13" y="2466"/>
                    <a:pt x="13" y="2466"/>
                  </a:cubicBezTo>
                  <a:lnTo>
                    <a:pt x="1" y="4206"/>
                  </a:lnTo>
                  <a:lnTo>
                    <a:pt x="3663" y="6370"/>
                  </a:lnTo>
                  <a:lnTo>
                    <a:pt x="4558" y="5862"/>
                  </a:lnTo>
                  <a:lnTo>
                    <a:pt x="6540" y="4726"/>
                  </a:lnTo>
                  <a:lnTo>
                    <a:pt x="9537" y="3022"/>
                  </a:lnTo>
                  <a:lnTo>
                    <a:pt x="5984" y="979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307;p60">
              <a:extLst>
                <a:ext uri="{FF2B5EF4-FFF2-40B4-BE49-F238E27FC236}">
                  <a16:creationId xmlns:a16="http://schemas.microsoft.com/office/drawing/2014/main" id="{7A387598-F35C-4B71-9150-1D9295AFCB58}"/>
                </a:ext>
              </a:extLst>
            </p:cNvPr>
            <p:cNvSpPr/>
            <p:nvPr/>
          </p:nvSpPr>
          <p:spPr>
            <a:xfrm>
              <a:off x="3527767" y="3046176"/>
              <a:ext cx="965275" cy="1221433"/>
            </a:xfrm>
            <a:custGeom>
              <a:avLst/>
              <a:gdLst/>
              <a:ahLst/>
              <a:cxnLst/>
              <a:rect l="l" t="t" r="r" b="b"/>
              <a:pathLst>
                <a:path w="15303" h="19364" extrusionOk="0">
                  <a:moveTo>
                    <a:pt x="1" y="0"/>
                  </a:moveTo>
                  <a:lnTo>
                    <a:pt x="1" y="9875"/>
                  </a:lnTo>
                  <a:cubicBezTo>
                    <a:pt x="1" y="12075"/>
                    <a:pt x="134" y="17562"/>
                    <a:pt x="134" y="17562"/>
                  </a:cubicBezTo>
                  <a:lnTo>
                    <a:pt x="134" y="19363"/>
                  </a:lnTo>
                  <a:lnTo>
                    <a:pt x="15290" y="10612"/>
                  </a:lnTo>
                  <a:lnTo>
                    <a:pt x="15303" y="8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308;p60">
              <a:extLst>
                <a:ext uri="{FF2B5EF4-FFF2-40B4-BE49-F238E27FC236}">
                  <a16:creationId xmlns:a16="http://schemas.microsoft.com/office/drawing/2014/main" id="{983C4A0B-E6F6-4F65-95E4-069CC29D836C}"/>
                </a:ext>
              </a:extLst>
            </p:cNvPr>
            <p:cNvSpPr/>
            <p:nvPr/>
          </p:nvSpPr>
          <p:spPr>
            <a:xfrm>
              <a:off x="2600728" y="3518812"/>
              <a:ext cx="1069668" cy="617655"/>
            </a:xfrm>
            <a:custGeom>
              <a:avLst/>
              <a:gdLst/>
              <a:ahLst/>
              <a:cxnLst/>
              <a:rect l="l" t="t" r="r" b="b"/>
              <a:pathLst>
                <a:path w="16958" h="9792" extrusionOk="0">
                  <a:moveTo>
                    <a:pt x="2115" y="1"/>
                  </a:moveTo>
                  <a:lnTo>
                    <a:pt x="0" y="1222"/>
                  </a:lnTo>
                  <a:lnTo>
                    <a:pt x="14831" y="9791"/>
                  </a:lnTo>
                  <a:lnTo>
                    <a:pt x="16958" y="8558"/>
                  </a:lnTo>
                  <a:lnTo>
                    <a:pt x="2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309;p60">
              <a:extLst>
                <a:ext uri="{FF2B5EF4-FFF2-40B4-BE49-F238E27FC236}">
                  <a16:creationId xmlns:a16="http://schemas.microsoft.com/office/drawing/2014/main" id="{C1679CA1-A100-4210-829A-2987CA3A7E5C}"/>
                </a:ext>
              </a:extLst>
            </p:cNvPr>
            <p:cNvSpPr/>
            <p:nvPr/>
          </p:nvSpPr>
          <p:spPr>
            <a:xfrm>
              <a:off x="2568685" y="2785415"/>
              <a:ext cx="1924368" cy="1369349"/>
            </a:xfrm>
            <a:custGeom>
              <a:avLst/>
              <a:gdLst/>
              <a:ahLst/>
              <a:cxnLst/>
              <a:rect l="l" t="t" r="r" b="b"/>
              <a:pathLst>
                <a:path w="30508" h="21709" extrusionOk="0">
                  <a:moveTo>
                    <a:pt x="10915" y="6842"/>
                  </a:moveTo>
                  <a:lnTo>
                    <a:pt x="25757" y="15411"/>
                  </a:lnTo>
                  <a:lnTo>
                    <a:pt x="17720" y="20040"/>
                  </a:lnTo>
                  <a:lnTo>
                    <a:pt x="2877" y="11483"/>
                  </a:lnTo>
                  <a:lnTo>
                    <a:pt x="10915" y="6842"/>
                  </a:lnTo>
                  <a:close/>
                  <a:moveTo>
                    <a:pt x="2623" y="11628"/>
                  </a:moveTo>
                  <a:lnTo>
                    <a:pt x="17454" y="20185"/>
                  </a:lnTo>
                  <a:lnTo>
                    <a:pt x="15339" y="21418"/>
                  </a:lnTo>
                  <a:lnTo>
                    <a:pt x="508" y="12849"/>
                  </a:lnTo>
                  <a:lnTo>
                    <a:pt x="2623" y="11628"/>
                  </a:lnTo>
                  <a:close/>
                  <a:moveTo>
                    <a:pt x="11833" y="0"/>
                  </a:moveTo>
                  <a:lnTo>
                    <a:pt x="5657" y="3566"/>
                  </a:lnTo>
                  <a:lnTo>
                    <a:pt x="10866" y="6576"/>
                  </a:lnTo>
                  <a:lnTo>
                    <a:pt x="0" y="12849"/>
                  </a:lnTo>
                  <a:lnTo>
                    <a:pt x="15339" y="21708"/>
                  </a:lnTo>
                  <a:lnTo>
                    <a:pt x="30508" y="12945"/>
                  </a:lnTo>
                  <a:lnTo>
                    <a:pt x="10758" y="1535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310;p60">
              <a:extLst>
                <a:ext uri="{FF2B5EF4-FFF2-40B4-BE49-F238E27FC236}">
                  <a16:creationId xmlns:a16="http://schemas.microsoft.com/office/drawing/2014/main" id="{67AF2697-9A00-45BC-B142-8363DCE24580}"/>
                </a:ext>
              </a:extLst>
            </p:cNvPr>
            <p:cNvSpPr/>
            <p:nvPr/>
          </p:nvSpPr>
          <p:spPr>
            <a:xfrm>
              <a:off x="3078724" y="2959508"/>
              <a:ext cx="221150" cy="124452"/>
            </a:xfrm>
            <a:custGeom>
              <a:avLst/>
              <a:gdLst/>
              <a:ahLst/>
              <a:cxnLst/>
              <a:rect l="l" t="t" r="r" b="b"/>
              <a:pathLst>
                <a:path w="3506" h="1973" extrusionOk="0">
                  <a:moveTo>
                    <a:pt x="2805" y="57"/>
                  </a:moveTo>
                  <a:cubicBezTo>
                    <a:pt x="2850" y="57"/>
                    <a:pt x="2895" y="69"/>
                    <a:pt x="2938" y="93"/>
                  </a:cubicBezTo>
                  <a:cubicBezTo>
                    <a:pt x="3034" y="129"/>
                    <a:pt x="3083" y="190"/>
                    <a:pt x="3034" y="226"/>
                  </a:cubicBezTo>
                  <a:lnTo>
                    <a:pt x="3010" y="238"/>
                  </a:lnTo>
                  <a:cubicBezTo>
                    <a:pt x="2986" y="226"/>
                    <a:pt x="2962" y="214"/>
                    <a:pt x="2925" y="190"/>
                  </a:cubicBezTo>
                  <a:cubicBezTo>
                    <a:pt x="2841" y="153"/>
                    <a:pt x="2756" y="129"/>
                    <a:pt x="2672" y="105"/>
                  </a:cubicBezTo>
                  <a:cubicBezTo>
                    <a:pt x="2672" y="105"/>
                    <a:pt x="2672" y="93"/>
                    <a:pt x="2672" y="93"/>
                  </a:cubicBezTo>
                  <a:cubicBezTo>
                    <a:pt x="2714" y="69"/>
                    <a:pt x="2759" y="57"/>
                    <a:pt x="2805" y="57"/>
                  </a:cubicBezTo>
                  <a:close/>
                  <a:moveTo>
                    <a:pt x="254" y="1181"/>
                  </a:moveTo>
                  <a:cubicBezTo>
                    <a:pt x="315" y="1205"/>
                    <a:pt x="375" y="1229"/>
                    <a:pt x="423" y="1253"/>
                  </a:cubicBezTo>
                  <a:lnTo>
                    <a:pt x="907" y="1447"/>
                  </a:lnTo>
                  <a:cubicBezTo>
                    <a:pt x="844" y="1462"/>
                    <a:pt x="778" y="1471"/>
                    <a:pt x="712" y="1471"/>
                  </a:cubicBezTo>
                  <a:cubicBezTo>
                    <a:pt x="627" y="1471"/>
                    <a:pt x="541" y="1456"/>
                    <a:pt x="460" y="1422"/>
                  </a:cubicBezTo>
                  <a:cubicBezTo>
                    <a:pt x="303" y="1362"/>
                    <a:pt x="218" y="1265"/>
                    <a:pt x="254" y="1181"/>
                  </a:cubicBezTo>
                  <a:close/>
                  <a:moveTo>
                    <a:pt x="2179" y="96"/>
                  </a:moveTo>
                  <a:cubicBezTo>
                    <a:pt x="2391" y="96"/>
                    <a:pt x="2601" y="128"/>
                    <a:pt x="2805" y="202"/>
                  </a:cubicBezTo>
                  <a:lnTo>
                    <a:pt x="2865" y="226"/>
                  </a:lnTo>
                  <a:cubicBezTo>
                    <a:pt x="3336" y="443"/>
                    <a:pt x="3433" y="830"/>
                    <a:pt x="3095" y="1132"/>
                  </a:cubicBezTo>
                  <a:lnTo>
                    <a:pt x="2925" y="1277"/>
                  </a:lnTo>
                  <a:cubicBezTo>
                    <a:pt x="2817" y="1362"/>
                    <a:pt x="2768" y="1507"/>
                    <a:pt x="2805" y="1640"/>
                  </a:cubicBezTo>
                  <a:cubicBezTo>
                    <a:pt x="2817" y="1737"/>
                    <a:pt x="2805" y="1773"/>
                    <a:pt x="2720" y="1858"/>
                  </a:cubicBezTo>
                  <a:cubicBezTo>
                    <a:pt x="2663" y="1903"/>
                    <a:pt x="2590" y="1927"/>
                    <a:pt x="2496" y="1927"/>
                  </a:cubicBezTo>
                  <a:cubicBezTo>
                    <a:pt x="2392" y="1927"/>
                    <a:pt x="2263" y="1897"/>
                    <a:pt x="2104" y="1833"/>
                  </a:cubicBezTo>
                  <a:lnTo>
                    <a:pt x="2091" y="1833"/>
                  </a:lnTo>
                  <a:lnTo>
                    <a:pt x="1064" y="1434"/>
                  </a:lnTo>
                  <a:lnTo>
                    <a:pt x="484" y="1205"/>
                  </a:lnTo>
                  <a:cubicBezTo>
                    <a:pt x="411" y="1181"/>
                    <a:pt x="339" y="1144"/>
                    <a:pt x="278" y="1108"/>
                  </a:cubicBezTo>
                  <a:lnTo>
                    <a:pt x="242" y="1096"/>
                  </a:lnTo>
                  <a:cubicBezTo>
                    <a:pt x="145" y="1024"/>
                    <a:pt x="121" y="963"/>
                    <a:pt x="206" y="891"/>
                  </a:cubicBezTo>
                  <a:cubicBezTo>
                    <a:pt x="303" y="806"/>
                    <a:pt x="423" y="758"/>
                    <a:pt x="544" y="746"/>
                  </a:cubicBezTo>
                  <a:cubicBezTo>
                    <a:pt x="726" y="709"/>
                    <a:pt x="895" y="649"/>
                    <a:pt x="1040" y="552"/>
                  </a:cubicBezTo>
                  <a:lnTo>
                    <a:pt x="1233" y="383"/>
                  </a:lnTo>
                  <a:cubicBezTo>
                    <a:pt x="1451" y="214"/>
                    <a:pt x="1717" y="117"/>
                    <a:pt x="1983" y="105"/>
                  </a:cubicBezTo>
                  <a:cubicBezTo>
                    <a:pt x="2048" y="99"/>
                    <a:pt x="2114" y="96"/>
                    <a:pt x="2179" y="96"/>
                  </a:cubicBezTo>
                  <a:close/>
                  <a:moveTo>
                    <a:pt x="2802" y="1"/>
                  </a:moveTo>
                  <a:cubicBezTo>
                    <a:pt x="2732" y="1"/>
                    <a:pt x="2662" y="19"/>
                    <a:pt x="2599" y="57"/>
                  </a:cubicBezTo>
                  <a:cubicBezTo>
                    <a:pt x="2587" y="69"/>
                    <a:pt x="2575" y="69"/>
                    <a:pt x="2575" y="81"/>
                  </a:cubicBezTo>
                  <a:cubicBezTo>
                    <a:pt x="2450" y="57"/>
                    <a:pt x="2320" y="44"/>
                    <a:pt x="2188" y="44"/>
                  </a:cubicBezTo>
                  <a:cubicBezTo>
                    <a:pt x="2116" y="44"/>
                    <a:pt x="2043" y="48"/>
                    <a:pt x="1971" y="57"/>
                  </a:cubicBezTo>
                  <a:cubicBezTo>
                    <a:pt x="1668" y="69"/>
                    <a:pt x="1390" y="177"/>
                    <a:pt x="1149" y="359"/>
                  </a:cubicBezTo>
                  <a:lnTo>
                    <a:pt x="967" y="516"/>
                  </a:lnTo>
                  <a:cubicBezTo>
                    <a:pt x="822" y="600"/>
                    <a:pt x="665" y="661"/>
                    <a:pt x="496" y="697"/>
                  </a:cubicBezTo>
                  <a:cubicBezTo>
                    <a:pt x="363" y="709"/>
                    <a:pt x="230" y="770"/>
                    <a:pt x="133" y="854"/>
                  </a:cubicBezTo>
                  <a:cubicBezTo>
                    <a:pt x="0" y="963"/>
                    <a:pt x="73" y="1060"/>
                    <a:pt x="182" y="1132"/>
                  </a:cubicBezTo>
                  <a:cubicBezTo>
                    <a:pt x="109" y="1253"/>
                    <a:pt x="194" y="1386"/>
                    <a:pt x="399" y="1471"/>
                  </a:cubicBezTo>
                  <a:cubicBezTo>
                    <a:pt x="496" y="1507"/>
                    <a:pt x="596" y="1525"/>
                    <a:pt x="695" y="1525"/>
                  </a:cubicBezTo>
                  <a:cubicBezTo>
                    <a:pt x="795" y="1525"/>
                    <a:pt x="895" y="1507"/>
                    <a:pt x="992" y="1471"/>
                  </a:cubicBezTo>
                  <a:lnTo>
                    <a:pt x="2043" y="1870"/>
                  </a:lnTo>
                  <a:cubicBezTo>
                    <a:pt x="2126" y="1900"/>
                    <a:pt x="2313" y="1973"/>
                    <a:pt x="2498" y="1973"/>
                  </a:cubicBezTo>
                  <a:cubicBezTo>
                    <a:pt x="2609" y="1973"/>
                    <a:pt x="2719" y="1947"/>
                    <a:pt x="2805" y="1870"/>
                  </a:cubicBezTo>
                  <a:cubicBezTo>
                    <a:pt x="2889" y="1821"/>
                    <a:pt x="2925" y="1725"/>
                    <a:pt x="2901" y="1628"/>
                  </a:cubicBezTo>
                  <a:cubicBezTo>
                    <a:pt x="2877" y="1507"/>
                    <a:pt x="2913" y="1386"/>
                    <a:pt x="3010" y="1302"/>
                  </a:cubicBezTo>
                  <a:lnTo>
                    <a:pt x="3179" y="1169"/>
                  </a:lnTo>
                  <a:cubicBezTo>
                    <a:pt x="3506" y="878"/>
                    <a:pt x="3457" y="516"/>
                    <a:pt x="3083" y="274"/>
                  </a:cubicBezTo>
                  <a:lnTo>
                    <a:pt x="3107" y="262"/>
                  </a:lnTo>
                  <a:cubicBezTo>
                    <a:pt x="3191" y="190"/>
                    <a:pt x="3131" y="93"/>
                    <a:pt x="2986" y="44"/>
                  </a:cubicBezTo>
                  <a:cubicBezTo>
                    <a:pt x="2928" y="16"/>
                    <a:pt x="2865" y="1"/>
                    <a:pt x="2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311;p60">
              <a:extLst>
                <a:ext uri="{FF2B5EF4-FFF2-40B4-BE49-F238E27FC236}">
                  <a16:creationId xmlns:a16="http://schemas.microsoft.com/office/drawing/2014/main" id="{2C82CF74-4EEA-4886-A218-903DB3A9576B}"/>
                </a:ext>
              </a:extLst>
            </p:cNvPr>
            <p:cNvSpPr/>
            <p:nvPr/>
          </p:nvSpPr>
          <p:spPr>
            <a:xfrm>
              <a:off x="3247958" y="2982090"/>
              <a:ext cx="115936" cy="67178"/>
            </a:xfrm>
            <a:custGeom>
              <a:avLst/>
              <a:gdLst/>
              <a:ahLst/>
              <a:cxnLst/>
              <a:rect l="l" t="t" r="r" b="b"/>
              <a:pathLst>
                <a:path w="1838" h="1065" extrusionOk="0">
                  <a:moveTo>
                    <a:pt x="919" y="1"/>
                  </a:moveTo>
                  <a:cubicBezTo>
                    <a:pt x="412" y="1"/>
                    <a:pt x="1" y="230"/>
                    <a:pt x="1" y="533"/>
                  </a:cubicBezTo>
                  <a:cubicBezTo>
                    <a:pt x="1" y="823"/>
                    <a:pt x="412" y="1064"/>
                    <a:pt x="919" y="1064"/>
                  </a:cubicBezTo>
                  <a:cubicBezTo>
                    <a:pt x="1427" y="1064"/>
                    <a:pt x="1838" y="823"/>
                    <a:pt x="1838" y="533"/>
                  </a:cubicBezTo>
                  <a:cubicBezTo>
                    <a:pt x="1838" y="230"/>
                    <a:pt x="1427" y="1"/>
                    <a:pt x="919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312;p60">
              <a:extLst>
                <a:ext uri="{FF2B5EF4-FFF2-40B4-BE49-F238E27FC236}">
                  <a16:creationId xmlns:a16="http://schemas.microsoft.com/office/drawing/2014/main" id="{9DEE0213-E05B-4789-935E-2D2F4674E6AE}"/>
                </a:ext>
              </a:extLst>
            </p:cNvPr>
            <p:cNvSpPr/>
            <p:nvPr/>
          </p:nvSpPr>
          <p:spPr>
            <a:xfrm>
              <a:off x="3263980" y="2992750"/>
              <a:ext cx="54184" cy="35954"/>
            </a:xfrm>
            <a:custGeom>
              <a:avLst/>
              <a:gdLst/>
              <a:ahLst/>
              <a:cxnLst/>
              <a:rect l="l" t="t" r="r" b="b"/>
              <a:pathLst>
                <a:path w="859" h="570" extrusionOk="0">
                  <a:moveTo>
                    <a:pt x="593" y="1"/>
                  </a:moveTo>
                  <a:lnTo>
                    <a:pt x="508" y="49"/>
                  </a:lnTo>
                  <a:lnTo>
                    <a:pt x="689" y="110"/>
                  </a:lnTo>
                  <a:lnTo>
                    <a:pt x="206" y="400"/>
                  </a:lnTo>
                  <a:lnTo>
                    <a:pt x="73" y="315"/>
                  </a:lnTo>
                  <a:lnTo>
                    <a:pt x="1" y="351"/>
                  </a:lnTo>
                  <a:lnTo>
                    <a:pt x="363" y="569"/>
                  </a:lnTo>
                  <a:lnTo>
                    <a:pt x="436" y="521"/>
                  </a:lnTo>
                  <a:lnTo>
                    <a:pt x="291" y="448"/>
                  </a:lnTo>
                  <a:lnTo>
                    <a:pt x="859" y="122"/>
                  </a:lnTo>
                  <a:lnTo>
                    <a:pt x="774" y="73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313;p60">
              <a:extLst>
                <a:ext uri="{FF2B5EF4-FFF2-40B4-BE49-F238E27FC236}">
                  <a16:creationId xmlns:a16="http://schemas.microsoft.com/office/drawing/2014/main" id="{7CD212A2-21C0-45CB-8A15-4FB61C1587E0}"/>
                </a:ext>
              </a:extLst>
            </p:cNvPr>
            <p:cNvSpPr/>
            <p:nvPr/>
          </p:nvSpPr>
          <p:spPr>
            <a:xfrm>
              <a:off x="3296023" y="3011862"/>
              <a:ext cx="59482" cy="36648"/>
            </a:xfrm>
            <a:custGeom>
              <a:avLst/>
              <a:gdLst/>
              <a:ahLst/>
              <a:cxnLst/>
              <a:rect l="l" t="t" r="r" b="b"/>
              <a:pathLst>
                <a:path w="943" h="581" extrusionOk="0">
                  <a:moveTo>
                    <a:pt x="605" y="0"/>
                  </a:moveTo>
                  <a:lnTo>
                    <a:pt x="520" y="48"/>
                  </a:lnTo>
                  <a:cubicBezTo>
                    <a:pt x="568" y="61"/>
                    <a:pt x="617" y="73"/>
                    <a:pt x="653" y="85"/>
                  </a:cubicBezTo>
                  <a:cubicBezTo>
                    <a:pt x="701" y="97"/>
                    <a:pt x="725" y="109"/>
                    <a:pt x="762" y="121"/>
                  </a:cubicBezTo>
                  <a:cubicBezTo>
                    <a:pt x="798" y="145"/>
                    <a:pt x="810" y="169"/>
                    <a:pt x="822" y="194"/>
                  </a:cubicBezTo>
                  <a:cubicBezTo>
                    <a:pt x="822" y="218"/>
                    <a:pt x="810" y="242"/>
                    <a:pt x="774" y="266"/>
                  </a:cubicBezTo>
                  <a:cubicBezTo>
                    <a:pt x="750" y="278"/>
                    <a:pt x="725" y="278"/>
                    <a:pt x="689" y="290"/>
                  </a:cubicBezTo>
                  <a:cubicBezTo>
                    <a:pt x="665" y="290"/>
                    <a:pt x="617" y="302"/>
                    <a:pt x="556" y="302"/>
                  </a:cubicBezTo>
                  <a:lnTo>
                    <a:pt x="73" y="302"/>
                  </a:lnTo>
                  <a:lnTo>
                    <a:pt x="0" y="351"/>
                  </a:lnTo>
                  <a:lnTo>
                    <a:pt x="399" y="580"/>
                  </a:lnTo>
                  <a:lnTo>
                    <a:pt x="472" y="532"/>
                  </a:lnTo>
                  <a:lnTo>
                    <a:pt x="169" y="363"/>
                  </a:lnTo>
                  <a:lnTo>
                    <a:pt x="641" y="363"/>
                  </a:lnTo>
                  <a:cubicBezTo>
                    <a:pt x="701" y="351"/>
                    <a:pt x="737" y="351"/>
                    <a:pt x="774" y="339"/>
                  </a:cubicBezTo>
                  <a:cubicBezTo>
                    <a:pt x="810" y="339"/>
                    <a:pt x="834" y="326"/>
                    <a:pt x="858" y="302"/>
                  </a:cubicBezTo>
                  <a:cubicBezTo>
                    <a:pt x="919" y="278"/>
                    <a:pt x="943" y="242"/>
                    <a:pt x="931" y="194"/>
                  </a:cubicBezTo>
                  <a:cubicBezTo>
                    <a:pt x="931" y="157"/>
                    <a:pt x="895" y="121"/>
                    <a:pt x="834" y="85"/>
                  </a:cubicBezTo>
                  <a:cubicBezTo>
                    <a:pt x="798" y="61"/>
                    <a:pt x="774" y="48"/>
                    <a:pt x="737" y="36"/>
                  </a:cubicBezTo>
                  <a:cubicBezTo>
                    <a:pt x="701" y="24"/>
                    <a:pt x="653" y="12"/>
                    <a:pt x="60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314;p60">
              <a:extLst>
                <a:ext uri="{FF2B5EF4-FFF2-40B4-BE49-F238E27FC236}">
                  <a16:creationId xmlns:a16="http://schemas.microsoft.com/office/drawing/2014/main" id="{0609C7EA-8E1E-4A77-907D-75A59B799B55}"/>
                </a:ext>
              </a:extLst>
            </p:cNvPr>
            <p:cNvSpPr/>
            <p:nvPr/>
          </p:nvSpPr>
          <p:spPr>
            <a:xfrm>
              <a:off x="3428673" y="3086545"/>
              <a:ext cx="618349" cy="356892"/>
            </a:xfrm>
            <a:custGeom>
              <a:avLst/>
              <a:gdLst/>
              <a:ahLst/>
              <a:cxnLst/>
              <a:rect l="l" t="t" r="r" b="b"/>
              <a:pathLst>
                <a:path w="9803" h="5658" extrusionOk="0">
                  <a:moveTo>
                    <a:pt x="1028" y="1"/>
                  </a:moveTo>
                  <a:lnTo>
                    <a:pt x="0" y="593"/>
                  </a:lnTo>
                  <a:lnTo>
                    <a:pt x="8775" y="5657"/>
                  </a:lnTo>
                  <a:lnTo>
                    <a:pt x="9803" y="5065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315;p60">
              <a:extLst>
                <a:ext uri="{FF2B5EF4-FFF2-40B4-BE49-F238E27FC236}">
                  <a16:creationId xmlns:a16="http://schemas.microsoft.com/office/drawing/2014/main" id="{0F3819D0-75AA-44D8-A3F0-F724E1FF4F73}"/>
                </a:ext>
              </a:extLst>
            </p:cNvPr>
            <p:cNvSpPr/>
            <p:nvPr/>
          </p:nvSpPr>
          <p:spPr>
            <a:xfrm>
              <a:off x="3332607" y="3146027"/>
              <a:ext cx="846311" cy="488788"/>
            </a:xfrm>
            <a:custGeom>
              <a:avLst/>
              <a:gdLst/>
              <a:ahLst/>
              <a:cxnLst/>
              <a:rect l="l" t="t" r="r" b="b"/>
              <a:pathLst>
                <a:path w="13417" h="7749" extrusionOk="0">
                  <a:moveTo>
                    <a:pt x="907" y="0"/>
                  </a:moveTo>
                  <a:lnTo>
                    <a:pt x="0" y="532"/>
                  </a:lnTo>
                  <a:lnTo>
                    <a:pt x="12510" y="7748"/>
                  </a:lnTo>
                  <a:lnTo>
                    <a:pt x="13417" y="7228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316;p60">
              <a:extLst>
                <a:ext uri="{FF2B5EF4-FFF2-40B4-BE49-F238E27FC236}">
                  <a16:creationId xmlns:a16="http://schemas.microsoft.com/office/drawing/2014/main" id="{9015D960-5F0F-47EE-97B1-B4F22C353B89}"/>
                </a:ext>
              </a:extLst>
            </p:cNvPr>
            <p:cNvSpPr/>
            <p:nvPr/>
          </p:nvSpPr>
          <p:spPr>
            <a:xfrm>
              <a:off x="2750157" y="3216168"/>
              <a:ext cx="1443276" cy="833380"/>
            </a:xfrm>
            <a:custGeom>
              <a:avLst/>
              <a:gdLst/>
              <a:ahLst/>
              <a:cxnLst/>
              <a:rect l="l" t="t" r="r" b="b"/>
              <a:pathLst>
                <a:path w="22881" h="13212" extrusionOk="0">
                  <a:moveTo>
                    <a:pt x="8038" y="0"/>
                  </a:moveTo>
                  <a:lnTo>
                    <a:pt x="0" y="4642"/>
                  </a:lnTo>
                  <a:lnTo>
                    <a:pt x="14843" y="13211"/>
                  </a:lnTo>
                  <a:lnTo>
                    <a:pt x="22880" y="8570"/>
                  </a:lnTo>
                  <a:lnTo>
                    <a:pt x="80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317;p60">
              <a:extLst>
                <a:ext uri="{FF2B5EF4-FFF2-40B4-BE49-F238E27FC236}">
                  <a16:creationId xmlns:a16="http://schemas.microsoft.com/office/drawing/2014/main" id="{A8381EF1-666F-45A8-9311-58D05348C74E}"/>
                </a:ext>
              </a:extLst>
            </p:cNvPr>
            <p:cNvSpPr/>
            <p:nvPr/>
          </p:nvSpPr>
          <p:spPr>
            <a:xfrm>
              <a:off x="2771477" y="3491374"/>
              <a:ext cx="1176458" cy="417888"/>
            </a:xfrm>
            <a:custGeom>
              <a:avLst/>
              <a:gdLst/>
              <a:ahLst/>
              <a:cxnLst/>
              <a:rect l="l" t="t" r="r" b="b"/>
              <a:pathLst>
                <a:path w="18651" h="6625" extrusionOk="0">
                  <a:moveTo>
                    <a:pt x="25" y="1"/>
                  </a:moveTo>
                  <a:lnTo>
                    <a:pt x="0" y="73"/>
                  </a:lnTo>
                  <a:lnTo>
                    <a:pt x="10456" y="1403"/>
                  </a:lnTo>
                  <a:lnTo>
                    <a:pt x="10456" y="4920"/>
                  </a:lnTo>
                  <a:lnTo>
                    <a:pt x="10576" y="4920"/>
                  </a:lnTo>
                  <a:lnTo>
                    <a:pt x="10576" y="3711"/>
                  </a:lnTo>
                  <a:lnTo>
                    <a:pt x="18167" y="4437"/>
                  </a:lnTo>
                  <a:lnTo>
                    <a:pt x="18530" y="6624"/>
                  </a:lnTo>
                  <a:lnTo>
                    <a:pt x="18650" y="6612"/>
                  </a:lnTo>
                  <a:lnTo>
                    <a:pt x="18276" y="4376"/>
                  </a:lnTo>
                  <a:lnTo>
                    <a:pt x="10576" y="3651"/>
                  </a:lnTo>
                  <a:lnTo>
                    <a:pt x="10576" y="1342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2C4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318;p60">
              <a:extLst>
                <a:ext uri="{FF2B5EF4-FFF2-40B4-BE49-F238E27FC236}">
                  <a16:creationId xmlns:a16="http://schemas.microsoft.com/office/drawing/2014/main" id="{FF7DD4F6-1DE3-44F3-851F-2361D468DA5F}"/>
                </a:ext>
              </a:extLst>
            </p:cNvPr>
            <p:cNvSpPr/>
            <p:nvPr/>
          </p:nvSpPr>
          <p:spPr>
            <a:xfrm>
              <a:off x="3206012" y="3352226"/>
              <a:ext cx="133535" cy="69638"/>
            </a:xfrm>
            <a:custGeom>
              <a:avLst/>
              <a:gdLst/>
              <a:ahLst/>
              <a:cxnLst/>
              <a:rect l="l" t="t" r="r" b="b"/>
              <a:pathLst>
                <a:path w="2117" h="1104" extrusionOk="0">
                  <a:moveTo>
                    <a:pt x="1059" y="67"/>
                  </a:moveTo>
                  <a:cubicBezTo>
                    <a:pt x="1264" y="67"/>
                    <a:pt x="1469" y="116"/>
                    <a:pt x="1657" y="212"/>
                  </a:cubicBezTo>
                  <a:cubicBezTo>
                    <a:pt x="1983" y="394"/>
                    <a:pt x="1983" y="708"/>
                    <a:pt x="1657" y="901"/>
                  </a:cubicBezTo>
                  <a:cubicBezTo>
                    <a:pt x="1469" y="992"/>
                    <a:pt x="1264" y="1037"/>
                    <a:pt x="1059" y="1037"/>
                  </a:cubicBezTo>
                  <a:cubicBezTo>
                    <a:pt x="853" y="1037"/>
                    <a:pt x="648" y="992"/>
                    <a:pt x="460" y="901"/>
                  </a:cubicBezTo>
                  <a:cubicBezTo>
                    <a:pt x="134" y="708"/>
                    <a:pt x="134" y="394"/>
                    <a:pt x="460" y="212"/>
                  </a:cubicBezTo>
                  <a:cubicBezTo>
                    <a:pt x="648" y="116"/>
                    <a:pt x="853" y="67"/>
                    <a:pt x="1059" y="67"/>
                  </a:cubicBezTo>
                  <a:close/>
                  <a:moveTo>
                    <a:pt x="1059" y="1"/>
                  </a:moveTo>
                  <a:cubicBezTo>
                    <a:pt x="826" y="1"/>
                    <a:pt x="593" y="55"/>
                    <a:pt x="376" y="164"/>
                  </a:cubicBezTo>
                  <a:cubicBezTo>
                    <a:pt x="1" y="382"/>
                    <a:pt x="1" y="732"/>
                    <a:pt x="376" y="950"/>
                  </a:cubicBezTo>
                  <a:cubicBezTo>
                    <a:pt x="593" y="1052"/>
                    <a:pt x="826" y="1104"/>
                    <a:pt x="1059" y="1104"/>
                  </a:cubicBezTo>
                  <a:cubicBezTo>
                    <a:pt x="1291" y="1104"/>
                    <a:pt x="1524" y="1052"/>
                    <a:pt x="1741" y="950"/>
                  </a:cubicBezTo>
                  <a:cubicBezTo>
                    <a:pt x="2116" y="732"/>
                    <a:pt x="2116" y="382"/>
                    <a:pt x="1741" y="164"/>
                  </a:cubicBezTo>
                  <a:cubicBezTo>
                    <a:pt x="1524" y="55"/>
                    <a:pt x="1291" y="1"/>
                    <a:pt x="1059" y="1"/>
                  </a:cubicBezTo>
                  <a:close/>
                </a:path>
              </a:pathLst>
            </a:custGeom>
            <a:solidFill>
              <a:srgbClr val="2C4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319;p60">
              <a:extLst>
                <a:ext uri="{FF2B5EF4-FFF2-40B4-BE49-F238E27FC236}">
                  <a16:creationId xmlns:a16="http://schemas.microsoft.com/office/drawing/2014/main" id="{B30B40EF-1133-4E6A-B63C-9DC5288070DB}"/>
                </a:ext>
              </a:extLst>
            </p:cNvPr>
            <p:cNvSpPr/>
            <p:nvPr/>
          </p:nvSpPr>
          <p:spPr>
            <a:xfrm>
              <a:off x="3070334" y="3764308"/>
              <a:ext cx="541394" cy="311918"/>
            </a:xfrm>
            <a:custGeom>
              <a:avLst/>
              <a:gdLst/>
              <a:ahLst/>
              <a:cxnLst/>
              <a:rect l="l" t="t" r="r" b="b"/>
              <a:pathLst>
                <a:path w="8583" h="4945" extrusionOk="0">
                  <a:moveTo>
                    <a:pt x="883" y="1"/>
                  </a:moveTo>
                  <a:lnTo>
                    <a:pt x="0" y="509"/>
                  </a:lnTo>
                  <a:lnTo>
                    <a:pt x="7700" y="4944"/>
                  </a:lnTo>
                  <a:lnTo>
                    <a:pt x="8582" y="444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320;p60">
              <a:extLst>
                <a:ext uri="{FF2B5EF4-FFF2-40B4-BE49-F238E27FC236}">
                  <a16:creationId xmlns:a16="http://schemas.microsoft.com/office/drawing/2014/main" id="{17AE9470-97F5-45D9-8CA1-404394992B4F}"/>
                </a:ext>
              </a:extLst>
            </p:cNvPr>
            <p:cNvSpPr/>
            <p:nvPr/>
          </p:nvSpPr>
          <p:spPr>
            <a:xfrm>
              <a:off x="2649487" y="3589711"/>
              <a:ext cx="889014" cy="513955"/>
            </a:xfrm>
            <a:custGeom>
              <a:avLst/>
              <a:gdLst/>
              <a:ahLst/>
              <a:cxnLst/>
              <a:rect l="l" t="t" r="r" b="b"/>
              <a:pathLst>
                <a:path w="14094" h="8148" extrusionOk="0">
                  <a:moveTo>
                    <a:pt x="279" y="1"/>
                  </a:moveTo>
                  <a:lnTo>
                    <a:pt x="1" y="170"/>
                  </a:lnTo>
                  <a:lnTo>
                    <a:pt x="13804" y="8148"/>
                  </a:lnTo>
                  <a:lnTo>
                    <a:pt x="14094" y="797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321;p60">
              <a:extLst>
                <a:ext uri="{FF2B5EF4-FFF2-40B4-BE49-F238E27FC236}">
                  <a16:creationId xmlns:a16="http://schemas.microsoft.com/office/drawing/2014/main" id="{F5A15020-E86C-418C-B914-EFFABEED2CB9}"/>
                </a:ext>
              </a:extLst>
            </p:cNvPr>
            <p:cNvSpPr/>
            <p:nvPr/>
          </p:nvSpPr>
          <p:spPr>
            <a:xfrm>
              <a:off x="2833986" y="3630963"/>
              <a:ext cx="107547" cy="56328"/>
            </a:xfrm>
            <a:custGeom>
              <a:avLst/>
              <a:gdLst/>
              <a:ahLst/>
              <a:cxnLst/>
              <a:rect l="l" t="t" r="r" b="b"/>
              <a:pathLst>
                <a:path w="1705" h="893" extrusionOk="0">
                  <a:moveTo>
                    <a:pt x="859" y="1"/>
                  </a:moveTo>
                  <a:cubicBezTo>
                    <a:pt x="663" y="1"/>
                    <a:pt x="469" y="49"/>
                    <a:pt x="291" y="145"/>
                  </a:cubicBezTo>
                  <a:cubicBezTo>
                    <a:pt x="1" y="326"/>
                    <a:pt x="13" y="604"/>
                    <a:pt x="327" y="773"/>
                  </a:cubicBezTo>
                  <a:cubicBezTo>
                    <a:pt x="487" y="853"/>
                    <a:pt x="664" y="893"/>
                    <a:pt x="842" y="893"/>
                  </a:cubicBezTo>
                  <a:cubicBezTo>
                    <a:pt x="1039" y="893"/>
                    <a:pt x="1237" y="844"/>
                    <a:pt x="1415" y="749"/>
                  </a:cubicBezTo>
                  <a:cubicBezTo>
                    <a:pt x="1705" y="568"/>
                    <a:pt x="1681" y="290"/>
                    <a:pt x="1378" y="121"/>
                  </a:cubicBezTo>
                  <a:cubicBezTo>
                    <a:pt x="1212" y="40"/>
                    <a:pt x="1035" y="1"/>
                    <a:pt x="859" y="1"/>
                  </a:cubicBezTo>
                  <a:close/>
                </a:path>
              </a:pathLst>
            </a:custGeom>
            <a:solidFill>
              <a:srgbClr val="FDE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322;p60">
              <a:extLst>
                <a:ext uri="{FF2B5EF4-FFF2-40B4-BE49-F238E27FC236}">
                  <a16:creationId xmlns:a16="http://schemas.microsoft.com/office/drawing/2014/main" id="{6479EC0B-F1D8-4D03-B735-2968D9012C3B}"/>
                </a:ext>
              </a:extLst>
            </p:cNvPr>
            <p:cNvSpPr/>
            <p:nvPr/>
          </p:nvSpPr>
          <p:spPr>
            <a:xfrm>
              <a:off x="2850008" y="3640803"/>
              <a:ext cx="70962" cy="37720"/>
            </a:xfrm>
            <a:custGeom>
              <a:avLst/>
              <a:gdLst/>
              <a:ahLst/>
              <a:cxnLst/>
              <a:rect l="l" t="t" r="r" b="b"/>
              <a:pathLst>
                <a:path w="1125" h="598" extrusionOk="0">
                  <a:moveTo>
                    <a:pt x="278" y="1"/>
                  </a:moveTo>
                  <a:cubicBezTo>
                    <a:pt x="254" y="13"/>
                    <a:pt x="242" y="25"/>
                    <a:pt x="218" y="37"/>
                  </a:cubicBezTo>
                  <a:cubicBezTo>
                    <a:pt x="0" y="170"/>
                    <a:pt x="25" y="375"/>
                    <a:pt x="254" y="508"/>
                  </a:cubicBezTo>
                  <a:cubicBezTo>
                    <a:pt x="378" y="567"/>
                    <a:pt x="514" y="598"/>
                    <a:pt x="649" y="598"/>
                  </a:cubicBezTo>
                  <a:cubicBezTo>
                    <a:pt x="791" y="598"/>
                    <a:pt x="934" y="564"/>
                    <a:pt x="1064" y="496"/>
                  </a:cubicBezTo>
                  <a:cubicBezTo>
                    <a:pt x="1088" y="484"/>
                    <a:pt x="1100" y="472"/>
                    <a:pt x="1124" y="448"/>
                  </a:cubicBezTo>
                  <a:cubicBezTo>
                    <a:pt x="1016" y="351"/>
                    <a:pt x="895" y="267"/>
                    <a:pt x="762" y="206"/>
                  </a:cubicBezTo>
                  <a:cubicBezTo>
                    <a:pt x="617" y="122"/>
                    <a:pt x="448" y="49"/>
                    <a:pt x="278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323;p60">
              <a:extLst>
                <a:ext uri="{FF2B5EF4-FFF2-40B4-BE49-F238E27FC236}">
                  <a16:creationId xmlns:a16="http://schemas.microsoft.com/office/drawing/2014/main" id="{9EED0BF1-43D1-4115-BF2E-1F14AA98A422}"/>
                </a:ext>
              </a:extLst>
            </p:cNvPr>
            <p:cNvSpPr/>
            <p:nvPr/>
          </p:nvSpPr>
          <p:spPr>
            <a:xfrm>
              <a:off x="2853792" y="3655311"/>
              <a:ext cx="44280" cy="23402"/>
            </a:xfrm>
            <a:custGeom>
              <a:avLst/>
              <a:gdLst/>
              <a:ahLst/>
              <a:cxnLst/>
              <a:rect l="l" t="t" r="r" b="b"/>
              <a:pathLst>
                <a:path w="702" h="37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121"/>
                    <a:pt x="85" y="230"/>
                    <a:pt x="194" y="278"/>
                  </a:cubicBezTo>
                  <a:cubicBezTo>
                    <a:pt x="319" y="336"/>
                    <a:pt x="458" y="371"/>
                    <a:pt x="595" y="371"/>
                  </a:cubicBezTo>
                  <a:cubicBezTo>
                    <a:pt x="631" y="371"/>
                    <a:pt x="667" y="368"/>
                    <a:pt x="702" y="363"/>
                  </a:cubicBezTo>
                  <a:cubicBezTo>
                    <a:pt x="666" y="254"/>
                    <a:pt x="581" y="170"/>
                    <a:pt x="472" y="121"/>
                  </a:cubicBezTo>
                  <a:cubicBezTo>
                    <a:pt x="327" y="49"/>
                    <a:pt x="170" y="13"/>
                    <a:pt x="13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324;p60">
              <a:extLst>
                <a:ext uri="{FF2B5EF4-FFF2-40B4-BE49-F238E27FC236}">
                  <a16:creationId xmlns:a16="http://schemas.microsoft.com/office/drawing/2014/main" id="{9C5A3E28-760B-4EDC-B35A-34C0D27C043B}"/>
                </a:ext>
              </a:extLst>
            </p:cNvPr>
            <p:cNvSpPr/>
            <p:nvPr/>
          </p:nvSpPr>
          <p:spPr>
            <a:xfrm>
              <a:off x="2914030" y="3653229"/>
              <a:ext cx="16842" cy="11291"/>
            </a:xfrm>
            <a:custGeom>
              <a:avLst/>
              <a:gdLst/>
              <a:ahLst/>
              <a:cxnLst/>
              <a:rect l="l" t="t" r="r" b="b"/>
              <a:pathLst>
                <a:path w="267" h="179" extrusionOk="0">
                  <a:moveTo>
                    <a:pt x="13" y="0"/>
                  </a:moveTo>
                  <a:cubicBezTo>
                    <a:pt x="10" y="0"/>
                    <a:pt x="7" y="3"/>
                    <a:pt x="1" y="9"/>
                  </a:cubicBezTo>
                  <a:lnTo>
                    <a:pt x="1" y="21"/>
                  </a:lnTo>
                  <a:lnTo>
                    <a:pt x="158" y="166"/>
                  </a:lnTo>
                  <a:cubicBezTo>
                    <a:pt x="170" y="178"/>
                    <a:pt x="182" y="178"/>
                    <a:pt x="194" y="178"/>
                  </a:cubicBezTo>
                  <a:cubicBezTo>
                    <a:pt x="194" y="166"/>
                    <a:pt x="206" y="166"/>
                    <a:pt x="194" y="154"/>
                  </a:cubicBezTo>
                  <a:lnTo>
                    <a:pt x="73" y="46"/>
                  </a:lnTo>
                  <a:lnTo>
                    <a:pt x="73" y="46"/>
                  </a:lnTo>
                  <a:lnTo>
                    <a:pt x="230" y="82"/>
                  </a:lnTo>
                  <a:cubicBezTo>
                    <a:pt x="242" y="82"/>
                    <a:pt x="255" y="82"/>
                    <a:pt x="255" y="70"/>
                  </a:cubicBezTo>
                  <a:cubicBezTo>
                    <a:pt x="267" y="70"/>
                    <a:pt x="255" y="58"/>
                    <a:pt x="242" y="58"/>
                  </a:cubicBezTo>
                  <a:lnTo>
                    <a:pt x="25" y="9"/>
                  </a:lnTo>
                  <a:cubicBezTo>
                    <a:pt x="19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325;p60">
              <a:extLst>
                <a:ext uri="{FF2B5EF4-FFF2-40B4-BE49-F238E27FC236}">
                  <a16:creationId xmlns:a16="http://schemas.microsoft.com/office/drawing/2014/main" id="{2D0D4CE5-5C3F-4178-9830-3D753205BA61}"/>
                </a:ext>
              </a:extLst>
            </p:cNvPr>
            <p:cNvSpPr/>
            <p:nvPr/>
          </p:nvSpPr>
          <p:spPr>
            <a:xfrm>
              <a:off x="2876689" y="3634748"/>
              <a:ext cx="19869" cy="9209"/>
            </a:xfrm>
            <a:custGeom>
              <a:avLst/>
              <a:gdLst/>
              <a:ahLst/>
              <a:cxnLst/>
              <a:rect l="l" t="t" r="r" b="b"/>
              <a:pathLst>
                <a:path w="315" h="146" extrusionOk="0">
                  <a:moveTo>
                    <a:pt x="182" y="0"/>
                  </a:moveTo>
                  <a:cubicBezTo>
                    <a:pt x="170" y="12"/>
                    <a:pt x="170" y="24"/>
                    <a:pt x="170" y="24"/>
                  </a:cubicBezTo>
                  <a:lnTo>
                    <a:pt x="242" y="109"/>
                  </a:lnTo>
                  <a:lnTo>
                    <a:pt x="242" y="109"/>
                  </a:lnTo>
                  <a:lnTo>
                    <a:pt x="37" y="48"/>
                  </a:lnTo>
                  <a:cubicBezTo>
                    <a:pt x="31" y="42"/>
                    <a:pt x="25" y="39"/>
                    <a:pt x="19" y="39"/>
                  </a:cubicBezTo>
                  <a:cubicBezTo>
                    <a:pt x="13" y="39"/>
                    <a:pt x="6" y="42"/>
                    <a:pt x="0" y="48"/>
                  </a:cubicBezTo>
                  <a:cubicBezTo>
                    <a:pt x="0" y="48"/>
                    <a:pt x="0" y="61"/>
                    <a:pt x="0" y="61"/>
                  </a:cubicBezTo>
                  <a:lnTo>
                    <a:pt x="25" y="61"/>
                  </a:lnTo>
                  <a:lnTo>
                    <a:pt x="291" y="145"/>
                  </a:lnTo>
                  <a:lnTo>
                    <a:pt x="315" y="145"/>
                  </a:lnTo>
                  <a:lnTo>
                    <a:pt x="315" y="13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326;p60">
              <a:extLst>
                <a:ext uri="{FF2B5EF4-FFF2-40B4-BE49-F238E27FC236}">
                  <a16:creationId xmlns:a16="http://schemas.microsoft.com/office/drawing/2014/main" id="{D9368F90-DFE2-49EE-A6A7-C3EBB14BAC4C}"/>
                </a:ext>
              </a:extLst>
            </p:cNvPr>
            <p:cNvSpPr/>
            <p:nvPr/>
          </p:nvSpPr>
          <p:spPr>
            <a:xfrm>
              <a:off x="2761574" y="3589332"/>
              <a:ext cx="103762" cy="54247"/>
            </a:xfrm>
            <a:custGeom>
              <a:avLst/>
              <a:gdLst/>
              <a:ahLst/>
              <a:cxnLst/>
              <a:rect l="l" t="t" r="r" b="b"/>
              <a:pathLst>
                <a:path w="1645" h="860" extrusionOk="0">
                  <a:moveTo>
                    <a:pt x="822" y="1"/>
                  </a:moveTo>
                  <a:cubicBezTo>
                    <a:pt x="641" y="1"/>
                    <a:pt x="460" y="43"/>
                    <a:pt x="290" y="128"/>
                  </a:cubicBezTo>
                  <a:cubicBezTo>
                    <a:pt x="0" y="297"/>
                    <a:pt x="0" y="563"/>
                    <a:pt x="290" y="732"/>
                  </a:cubicBezTo>
                  <a:cubicBezTo>
                    <a:pt x="460" y="817"/>
                    <a:pt x="641" y="859"/>
                    <a:pt x="822" y="859"/>
                  </a:cubicBezTo>
                  <a:cubicBezTo>
                    <a:pt x="1004" y="859"/>
                    <a:pt x="1185" y="817"/>
                    <a:pt x="1354" y="732"/>
                  </a:cubicBezTo>
                  <a:cubicBezTo>
                    <a:pt x="1644" y="563"/>
                    <a:pt x="1644" y="297"/>
                    <a:pt x="1354" y="128"/>
                  </a:cubicBezTo>
                  <a:cubicBezTo>
                    <a:pt x="1185" y="43"/>
                    <a:pt x="1004" y="1"/>
                    <a:pt x="822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327;p60">
              <a:extLst>
                <a:ext uri="{FF2B5EF4-FFF2-40B4-BE49-F238E27FC236}">
                  <a16:creationId xmlns:a16="http://schemas.microsoft.com/office/drawing/2014/main" id="{50E4CDEB-4202-4677-92EF-B2B72CD33D57}"/>
                </a:ext>
              </a:extLst>
            </p:cNvPr>
            <p:cNvSpPr/>
            <p:nvPr/>
          </p:nvSpPr>
          <p:spPr>
            <a:xfrm>
              <a:off x="2790526" y="3598226"/>
              <a:ext cx="61059" cy="31980"/>
            </a:xfrm>
            <a:custGeom>
              <a:avLst/>
              <a:gdLst/>
              <a:ahLst/>
              <a:cxnLst/>
              <a:rect l="l" t="t" r="r" b="b"/>
              <a:pathLst>
                <a:path w="968" h="507" extrusionOk="0">
                  <a:moveTo>
                    <a:pt x="302" y="0"/>
                  </a:moveTo>
                  <a:cubicBezTo>
                    <a:pt x="142" y="0"/>
                    <a:pt x="1" y="96"/>
                    <a:pt x="1" y="229"/>
                  </a:cubicBezTo>
                  <a:cubicBezTo>
                    <a:pt x="1" y="313"/>
                    <a:pt x="13" y="398"/>
                    <a:pt x="61" y="470"/>
                  </a:cubicBezTo>
                  <a:cubicBezTo>
                    <a:pt x="194" y="494"/>
                    <a:pt x="327" y="507"/>
                    <a:pt x="472" y="507"/>
                  </a:cubicBezTo>
                  <a:cubicBezTo>
                    <a:pt x="774" y="494"/>
                    <a:pt x="968" y="362"/>
                    <a:pt x="823" y="253"/>
                  </a:cubicBezTo>
                  <a:cubicBezTo>
                    <a:pt x="765" y="211"/>
                    <a:pt x="690" y="193"/>
                    <a:pt x="618" y="193"/>
                  </a:cubicBezTo>
                  <a:cubicBezTo>
                    <a:pt x="584" y="193"/>
                    <a:pt x="551" y="197"/>
                    <a:pt x="520" y="204"/>
                  </a:cubicBezTo>
                  <a:cubicBezTo>
                    <a:pt x="532" y="168"/>
                    <a:pt x="569" y="84"/>
                    <a:pt x="436" y="23"/>
                  </a:cubicBezTo>
                  <a:cubicBezTo>
                    <a:pt x="391" y="7"/>
                    <a:pt x="346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328;p60">
              <a:extLst>
                <a:ext uri="{FF2B5EF4-FFF2-40B4-BE49-F238E27FC236}">
                  <a16:creationId xmlns:a16="http://schemas.microsoft.com/office/drawing/2014/main" id="{46B8D477-6A9E-4BFA-86C5-6FABC3E51C7B}"/>
                </a:ext>
              </a:extLst>
            </p:cNvPr>
            <p:cNvSpPr/>
            <p:nvPr/>
          </p:nvSpPr>
          <p:spPr>
            <a:xfrm>
              <a:off x="2684557" y="3544737"/>
              <a:ext cx="107547" cy="55761"/>
            </a:xfrm>
            <a:custGeom>
              <a:avLst/>
              <a:gdLst/>
              <a:ahLst/>
              <a:cxnLst/>
              <a:rect l="l" t="t" r="r" b="b"/>
              <a:pathLst>
                <a:path w="1705" h="884" extrusionOk="0">
                  <a:moveTo>
                    <a:pt x="843" y="0"/>
                  </a:moveTo>
                  <a:cubicBezTo>
                    <a:pt x="669" y="0"/>
                    <a:pt x="496" y="37"/>
                    <a:pt x="339" y="110"/>
                  </a:cubicBezTo>
                  <a:cubicBezTo>
                    <a:pt x="25" y="279"/>
                    <a:pt x="1" y="557"/>
                    <a:pt x="279" y="738"/>
                  </a:cubicBezTo>
                  <a:cubicBezTo>
                    <a:pt x="460" y="835"/>
                    <a:pt x="658" y="884"/>
                    <a:pt x="858" y="884"/>
                  </a:cubicBezTo>
                  <a:cubicBezTo>
                    <a:pt x="1030" y="884"/>
                    <a:pt x="1204" y="847"/>
                    <a:pt x="1366" y="774"/>
                  </a:cubicBezTo>
                  <a:cubicBezTo>
                    <a:pt x="1669" y="605"/>
                    <a:pt x="1705" y="327"/>
                    <a:pt x="1427" y="146"/>
                  </a:cubicBezTo>
                  <a:cubicBezTo>
                    <a:pt x="1245" y="49"/>
                    <a:pt x="1043" y="0"/>
                    <a:pt x="843" y="0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329;p60">
              <a:extLst>
                <a:ext uri="{FF2B5EF4-FFF2-40B4-BE49-F238E27FC236}">
                  <a16:creationId xmlns:a16="http://schemas.microsoft.com/office/drawing/2014/main" id="{85166D77-4E93-447B-A549-B4837F25F124}"/>
                </a:ext>
              </a:extLst>
            </p:cNvPr>
            <p:cNvSpPr/>
            <p:nvPr/>
          </p:nvSpPr>
          <p:spPr>
            <a:xfrm>
              <a:off x="2705877" y="3560380"/>
              <a:ext cx="27565" cy="14256"/>
            </a:xfrm>
            <a:custGeom>
              <a:avLst/>
              <a:gdLst/>
              <a:ahLst/>
              <a:cxnLst/>
              <a:rect l="l" t="t" r="r" b="b"/>
              <a:pathLst>
                <a:path w="437" h="226" extrusionOk="0">
                  <a:moveTo>
                    <a:pt x="315" y="1"/>
                  </a:moveTo>
                  <a:cubicBezTo>
                    <a:pt x="291" y="1"/>
                    <a:pt x="267" y="7"/>
                    <a:pt x="243" y="19"/>
                  </a:cubicBezTo>
                  <a:lnTo>
                    <a:pt x="49" y="115"/>
                  </a:lnTo>
                  <a:cubicBezTo>
                    <a:pt x="1" y="140"/>
                    <a:pt x="1" y="176"/>
                    <a:pt x="37" y="212"/>
                  </a:cubicBezTo>
                  <a:cubicBezTo>
                    <a:pt x="60" y="221"/>
                    <a:pt x="82" y="225"/>
                    <a:pt x="103" y="225"/>
                  </a:cubicBezTo>
                  <a:cubicBezTo>
                    <a:pt x="136" y="225"/>
                    <a:pt x="169" y="215"/>
                    <a:pt x="206" y="200"/>
                  </a:cubicBezTo>
                  <a:lnTo>
                    <a:pt x="388" y="103"/>
                  </a:lnTo>
                  <a:cubicBezTo>
                    <a:pt x="424" y="79"/>
                    <a:pt x="436" y="43"/>
                    <a:pt x="388" y="19"/>
                  </a:cubicBezTo>
                  <a:cubicBezTo>
                    <a:pt x="364" y="7"/>
                    <a:pt x="339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330;p60">
              <a:extLst>
                <a:ext uri="{FF2B5EF4-FFF2-40B4-BE49-F238E27FC236}">
                  <a16:creationId xmlns:a16="http://schemas.microsoft.com/office/drawing/2014/main" id="{96C9A210-A89F-4C12-BAD5-468A62E307D2}"/>
                </a:ext>
              </a:extLst>
            </p:cNvPr>
            <p:cNvSpPr/>
            <p:nvPr/>
          </p:nvSpPr>
          <p:spPr>
            <a:xfrm>
              <a:off x="2718871" y="3562524"/>
              <a:ext cx="48065" cy="25357"/>
            </a:xfrm>
            <a:custGeom>
              <a:avLst/>
              <a:gdLst/>
              <a:ahLst/>
              <a:cxnLst/>
              <a:rect l="l" t="t" r="r" b="b"/>
              <a:pathLst>
                <a:path w="762" h="402" extrusionOk="0">
                  <a:moveTo>
                    <a:pt x="681" y="1"/>
                  </a:moveTo>
                  <a:cubicBezTo>
                    <a:pt x="661" y="1"/>
                    <a:pt x="643" y="7"/>
                    <a:pt x="629" y="21"/>
                  </a:cubicBezTo>
                  <a:cubicBezTo>
                    <a:pt x="617" y="21"/>
                    <a:pt x="617" y="33"/>
                    <a:pt x="605" y="33"/>
                  </a:cubicBezTo>
                  <a:lnTo>
                    <a:pt x="532" y="33"/>
                  </a:lnTo>
                  <a:lnTo>
                    <a:pt x="351" y="45"/>
                  </a:lnTo>
                  <a:cubicBezTo>
                    <a:pt x="315" y="45"/>
                    <a:pt x="291" y="57"/>
                    <a:pt x="266" y="69"/>
                  </a:cubicBezTo>
                  <a:lnTo>
                    <a:pt x="254" y="69"/>
                  </a:lnTo>
                  <a:lnTo>
                    <a:pt x="25" y="190"/>
                  </a:lnTo>
                  <a:cubicBezTo>
                    <a:pt x="0" y="202"/>
                    <a:pt x="0" y="214"/>
                    <a:pt x="25" y="227"/>
                  </a:cubicBezTo>
                  <a:lnTo>
                    <a:pt x="266" y="384"/>
                  </a:lnTo>
                  <a:cubicBezTo>
                    <a:pt x="284" y="396"/>
                    <a:pt x="300" y="402"/>
                    <a:pt x="315" y="402"/>
                  </a:cubicBezTo>
                  <a:cubicBezTo>
                    <a:pt x="330" y="402"/>
                    <a:pt x="345" y="396"/>
                    <a:pt x="363" y="384"/>
                  </a:cubicBezTo>
                  <a:cubicBezTo>
                    <a:pt x="375" y="384"/>
                    <a:pt x="375" y="372"/>
                    <a:pt x="387" y="372"/>
                  </a:cubicBezTo>
                  <a:lnTo>
                    <a:pt x="460" y="372"/>
                  </a:lnTo>
                  <a:cubicBezTo>
                    <a:pt x="472" y="359"/>
                    <a:pt x="484" y="359"/>
                    <a:pt x="484" y="347"/>
                  </a:cubicBezTo>
                  <a:cubicBezTo>
                    <a:pt x="508" y="347"/>
                    <a:pt x="532" y="347"/>
                    <a:pt x="556" y="335"/>
                  </a:cubicBezTo>
                  <a:cubicBezTo>
                    <a:pt x="581" y="335"/>
                    <a:pt x="593" y="311"/>
                    <a:pt x="581" y="299"/>
                  </a:cubicBezTo>
                  <a:cubicBezTo>
                    <a:pt x="605" y="299"/>
                    <a:pt x="641" y="299"/>
                    <a:pt x="665" y="287"/>
                  </a:cubicBezTo>
                  <a:cubicBezTo>
                    <a:pt x="689" y="275"/>
                    <a:pt x="701" y="251"/>
                    <a:pt x="665" y="227"/>
                  </a:cubicBezTo>
                  <a:lnTo>
                    <a:pt x="520" y="142"/>
                  </a:lnTo>
                  <a:lnTo>
                    <a:pt x="629" y="130"/>
                  </a:lnTo>
                  <a:cubicBezTo>
                    <a:pt x="653" y="118"/>
                    <a:pt x="665" y="118"/>
                    <a:pt x="689" y="106"/>
                  </a:cubicBezTo>
                  <a:cubicBezTo>
                    <a:pt x="701" y="94"/>
                    <a:pt x="726" y="81"/>
                    <a:pt x="738" y="69"/>
                  </a:cubicBezTo>
                  <a:cubicBezTo>
                    <a:pt x="750" y="45"/>
                    <a:pt x="762" y="21"/>
                    <a:pt x="726" y="9"/>
                  </a:cubicBezTo>
                  <a:cubicBezTo>
                    <a:pt x="711" y="4"/>
                    <a:pt x="696" y="1"/>
                    <a:pt x="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331;p60">
              <a:extLst>
                <a:ext uri="{FF2B5EF4-FFF2-40B4-BE49-F238E27FC236}">
                  <a16:creationId xmlns:a16="http://schemas.microsoft.com/office/drawing/2014/main" id="{6D030F76-A898-41BE-ABD3-99E82E78AD7E}"/>
                </a:ext>
              </a:extLst>
            </p:cNvPr>
            <p:cNvSpPr/>
            <p:nvPr/>
          </p:nvSpPr>
          <p:spPr>
            <a:xfrm>
              <a:off x="2987262" y="3719334"/>
              <a:ext cx="106790" cy="56013"/>
            </a:xfrm>
            <a:custGeom>
              <a:avLst/>
              <a:gdLst/>
              <a:ahLst/>
              <a:cxnLst/>
              <a:rect l="l" t="t" r="r" b="b"/>
              <a:pathLst>
                <a:path w="1693" h="888" extrusionOk="0">
                  <a:moveTo>
                    <a:pt x="860" y="1"/>
                  </a:moveTo>
                  <a:cubicBezTo>
                    <a:pt x="669" y="1"/>
                    <a:pt x="477" y="46"/>
                    <a:pt x="302" y="134"/>
                  </a:cubicBezTo>
                  <a:cubicBezTo>
                    <a:pt x="0" y="315"/>
                    <a:pt x="12" y="593"/>
                    <a:pt x="314" y="762"/>
                  </a:cubicBezTo>
                  <a:cubicBezTo>
                    <a:pt x="487" y="845"/>
                    <a:pt x="670" y="888"/>
                    <a:pt x="853" y="888"/>
                  </a:cubicBezTo>
                  <a:cubicBezTo>
                    <a:pt x="1042" y="888"/>
                    <a:pt x="1230" y="842"/>
                    <a:pt x="1402" y="750"/>
                  </a:cubicBezTo>
                  <a:cubicBezTo>
                    <a:pt x="1692" y="581"/>
                    <a:pt x="1680" y="303"/>
                    <a:pt x="1378" y="122"/>
                  </a:cubicBezTo>
                  <a:cubicBezTo>
                    <a:pt x="1215" y="40"/>
                    <a:pt x="1038" y="1"/>
                    <a:pt x="860" y="1"/>
                  </a:cubicBezTo>
                  <a:close/>
                </a:path>
              </a:pathLst>
            </a:custGeom>
            <a:solidFill>
              <a:srgbClr val="F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332;p60">
              <a:extLst>
                <a:ext uri="{FF2B5EF4-FFF2-40B4-BE49-F238E27FC236}">
                  <a16:creationId xmlns:a16="http://schemas.microsoft.com/office/drawing/2014/main" id="{5B528F0F-BAC2-4E4E-8877-F33214461758}"/>
                </a:ext>
              </a:extLst>
            </p:cNvPr>
            <p:cNvSpPr/>
            <p:nvPr/>
          </p:nvSpPr>
          <p:spPr>
            <a:xfrm>
              <a:off x="3007825" y="3753837"/>
              <a:ext cx="23717" cy="12868"/>
            </a:xfrm>
            <a:custGeom>
              <a:avLst/>
              <a:gdLst/>
              <a:ahLst/>
              <a:cxnLst/>
              <a:rect l="l" t="t" r="r" b="b"/>
              <a:pathLst>
                <a:path w="376" h="204" extrusionOk="0">
                  <a:moveTo>
                    <a:pt x="37" y="1"/>
                  </a:moveTo>
                  <a:cubicBezTo>
                    <a:pt x="28" y="1"/>
                    <a:pt x="18" y="4"/>
                    <a:pt x="12" y="10"/>
                  </a:cubicBezTo>
                  <a:cubicBezTo>
                    <a:pt x="0" y="10"/>
                    <a:pt x="12" y="34"/>
                    <a:pt x="12" y="34"/>
                  </a:cubicBezTo>
                  <a:lnTo>
                    <a:pt x="25" y="46"/>
                  </a:lnTo>
                  <a:cubicBezTo>
                    <a:pt x="133" y="82"/>
                    <a:pt x="230" y="131"/>
                    <a:pt x="315" y="203"/>
                  </a:cubicBezTo>
                  <a:lnTo>
                    <a:pt x="363" y="203"/>
                  </a:lnTo>
                  <a:cubicBezTo>
                    <a:pt x="375" y="191"/>
                    <a:pt x="375" y="179"/>
                    <a:pt x="375" y="179"/>
                  </a:cubicBezTo>
                  <a:cubicBezTo>
                    <a:pt x="278" y="94"/>
                    <a:pt x="170" y="46"/>
                    <a:pt x="61" y="10"/>
                  </a:cubicBezTo>
                  <a:cubicBezTo>
                    <a:pt x="55" y="4"/>
                    <a:pt x="46" y="1"/>
                    <a:pt x="37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333;p60">
              <a:extLst>
                <a:ext uri="{FF2B5EF4-FFF2-40B4-BE49-F238E27FC236}">
                  <a16:creationId xmlns:a16="http://schemas.microsoft.com/office/drawing/2014/main" id="{E29AAC3E-EE28-4B4A-90F7-469C97052CC4}"/>
                </a:ext>
              </a:extLst>
            </p:cNvPr>
            <p:cNvSpPr/>
            <p:nvPr/>
          </p:nvSpPr>
          <p:spPr>
            <a:xfrm>
              <a:off x="3010096" y="3734599"/>
              <a:ext cx="16842" cy="16085"/>
            </a:xfrm>
            <a:custGeom>
              <a:avLst/>
              <a:gdLst/>
              <a:ahLst/>
              <a:cxnLst/>
              <a:rect l="l" t="t" r="r" b="b"/>
              <a:pathLst>
                <a:path w="267" h="255" extrusionOk="0">
                  <a:moveTo>
                    <a:pt x="97" y="0"/>
                  </a:moveTo>
                  <a:cubicBezTo>
                    <a:pt x="85" y="0"/>
                    <a:pt x="73" y="0"/>
                    <a:pt x="73" y="13"/>
                  </a:cubicBezTo>
                  <a:cubicBezTo>
                    <a:pt x="85" y="37"/>
                    <a:pt x="85" y="61"/>
                    <a:pt x="109" y="97"/>
                  </a:cubicBezTo>
                  <a:lnTo>
                    <a:pt x="61" y="97"/>
                  </a:lnTo>
                  <a:cubicBezTo>
                    <a:pt x="13" y="121"/>
                    <a:pt x="1" y="146"/>
                    <a:pt x="25" y="182"/>
                  </a:cubicBezTo>
                  <a:cubicBezTo>
                    <a:pt x="46" y="196"/>
                    <a:pt x="71" y="202"/>
                    <a:pt x="99" y="202"/>
                  </a:cubicBezTo>
                  <a:cubicBezTo>
                    <a:pt x="118" y="202"/>
                    <a:pt x="138" y="199"/>
                    <a:pt x="158" y="194"/>
                  </a:cubicBezTo>
                  <a:lnTo>
                    <a:pt x="170" y="194"/>
                  </a:lnTo>
                  <a:cubicBezTo>
                    <a:pt x="182" y="206"/>
                    <a:pt x="194" y="218"/>
                    <a:pt x="206" y="242"/>
                  </a:cubicBezTo>
                  <a:lnTo>
                    <a:pt x="218" y="254"/>
                  </a:lnTo>
                  <a:lnTo>
                    <a:pt x="254" y="254"/>
                  </a:lnTo>
                  <a:cubicBezTo>
                    <a:pt x="267" y="254"/>
                    <a:pt x="267" y="242"/>
                    <a:pt x="267" y="230"/>
                  </a:cubicBezTo>
                  <a:cubicBezTo>
                    <a:pt x="194" y="182"/>
                    <a:pt x="146" y="97"/>
                    <a:pt x="121" y="13"/>
                  </a:cubicBezTo>
                  <a:cubicBezTo>
                    <a:pt x="121" y="0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334;p60">
              <a:extLst>
                <a:ext uri="{FF2B5EF4-FFF2-40B4-BE49-F238E27FC236}">
                  <a16:creationId xmlns:a16="http://schemas.microsoft.com/office/drawing/2014/main" id="{A78BD4D9-6F81-4EDB-9D03-A2CBE65A1AAC}"/>
                </a:ext>
              </a:extLst>
            </p:cNvPr>
            <p:cNvSpPr/>
            <p:nvPr/>
          </p:nvSpPr>
          <p:spPr>
            <a:xfrm>
              <a:off x="3034507" y="3755162"/>
              <a:ext cx="29773" cy="9525"/>
            </a:xfrm>
            <a:custGeom>
              <a:avLst/>
              <a:gdLst/>
              <a:ahLst/>
              <a:cxnLst/>
              <a:rect l="l" t="t" r="r" b="b"/>
              <a:pathLst>
                <a:path w="472" h="151" extrusionOk="0">
                  <a:moveTo>
                    <a:pt x="49" y="1"/>
                  </a:moveTo>
                  <a:cubicBezTo>
                    <a:pt x="37" y="1"/>
                    <a:pt x="25" y="1"/>
                    <a:pt x="12" y="13"/>
                  </a:cubicBezTo>
                  <a:cubicBezTo>
                    <a:pt x="0" y="13"/>
                    <a:pt x="12" y="25"/>
                    <a:pt x="25" y="25"/>
                  </a:cubicBezTo>
                  <a:lnTo>
                    <a:pt x="49" y="37"/>
                  </a:lnTo>
                  <a:cubicBezTo>
                    <a:pt x="73" y="49"/>
                    <a:pt x="97" y="49"/>
                    <a:pt x="121" y="61"/>
                  </a:cubicBezTo>
                  <a:cubicBezTo>
                    <a:pt x="97" y="98"/>
                    <a:pt x="109" y="122"/>
                    <a:pt x="158" y="146"/>
                  </a:cubicBezTo>
                  <a:cubicBezTo>
                    <a:pt x="167" y="149"/>
                    <a:pt x="179" y="151"/>
                    <a:pt x="191" y="151"/>
                  </a:cubicBezTo>
                  <a:cubicBezTo>
                    <a:pt x="224" y="151"/>
                    <a:pt x="264" y="139"/>
                    <a:pt x="290" y="122"/>
                  </a:cubicBezTo>
                  <a:cubicBezTo>
                    <a:pt x="290" y="110"/>
                    <a:pt x="290" y="98"/>
                    <a:pt x="290" y="98"/>
                  </a:cubicBezTo>
                  <a:cubicBezTo>
                    <a:pt x="339" y="98"/>
                    <a:pt x="387" y="110"/>
                    <a:pt x="436" y="110"/>
                  </a:cubicBezTo>
                  <a:cubicBezTo>
                    <a:pt x="448" y="110"/>
                    <a:pt x="460" y="98"/>
                    <a:pt x="472" y="98"/>
                  </a:cubicBezTo>
                  <a:cubicBezTo>
                    <a:pt x="472" y="85"/>
                    <a:pt x="460" y="73"/>
                    <a:pt x="448" y="73"/>
                  </a:cubicBezTo>
                  <a:cubicBezTo>
                    <a:pt x="315" y="73"/>
                    <a:pt x="170" y="49"/>
                    <a:pt x="49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335;p60">
              <a:extLst>
                <a:ext uri="{FF2B5EF4-FFF2-40B4-BE49-F238E27FC236}">
                  <a16:creationId xmlns:a16="http://schemas.microsoft.com/office/drawing/2014/main" id="{CEAB097B-1020-4172-9A38-39AE24E275CC}"/>
                </a:ext>
              </a:extLst>
            </p:cNvPr>
            <p:cNvSpPr/>
            <p:nvPr/>
          </p:nvSpPr>
          <p:spPr>
            <a:xfrm>
              <a:off x="2908732" y="3674297"/>
              <a:ext cx="107547" cy="55824"/>
            </a:xfrm>
            <a:custGeom>
              <a:avLst/>
              <a:gdLst/>
              <a:ahLst/>
              <a:cxnLst/>
              <a:rect l="l" t="t" r="r" b="b"/>
              <a:pathLst>
                <a:path w="1705" h="885" extrusionOk="0">
                  <a:moveTo>
                    <a:pt x="857" y="1"/>
                  </a:moveTo>
                  <a:cubicBezTo>
                    <a:pt x="658" y="1"/>
                    <a:pt x="459" y="50"/>
                    <a:pt x="278" y="147"/>
                  </a:cubicBezTo>
                  <a:cubicBezTo>
                    <a:pt x="0" y="328"/>
                    <a:pt x="24" y="606"/>
                    <a:pt x="339" y="775"/>
                  </a:cubicBezTo>
                  <a:cubicBezTo>
                    <a:pt x="496" y="848"/>
                    <a:pt x="668" y="885"/>
                    <a:pt x="842" y="885"/>
                  </a:cubicBezTo>
                  <a:cubicBezTo>
                    <a:pt x="1043" y="885"/>
                    <a:pt x="1245" y="836"/>
                    <a:pt x="1426" y="739"/>
                  </a:cubicBezTo>
                  <a:cubicBezTo>
                    <a:pt x="1704" y="558"/>
                    <a:pt x="1680" y="280"/>
                    <a:pt x="1366" y="110"/>
                  </a:cubicBezTo>
                  <a:cubicBezTo>
                    <a:pt x="1203" y="37"/>
                    <a:pt x="1030" y="1"/>
                    <a:pt x="857" y="1"/>
                  </a:cubicBezTo>
                  <a:close/>
                </a:path>
              </a:pathLst>
            </a:custGeom>
            <a:solidFill>
              <a:srgbClr val="FDE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336;p60">
              <a:extLst>
                <a:ext uri="{FF2B5EF4-FFF2-40B4-BE49-F238E27FC236}">
                  <a16:creationId xmlns:a16="http://schemas.microsoft.com/office/drawing/2014/main" id="{30B71C57-FACE-4BD8-8963-894AF89717B3}"/>
                </a:ext>
              </a:extLst>
            </p:cNvPr>
            <p:cNvSpPr/>
            <p:nvPr/>
          </p:nvSpPr>
          <p:spPr>
            <a:xfrm>
              <a:off x="2944559" y="3720848"/>
              <a:ext cx="24411" cy="14192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387" y="1"/>
                  </a:moveTo>
                  <a:cubicBezTo>
                    <a:pt x="266" y="13"/>
                    <a:pt x="157" y="49"/>
                    <a:pt x="49" y="86"/>
                  </a:cubicBezTo>
                  <a:cubicBezTo>
                    <a:pt x="24" y="110"/>
                    <a:pt x="0" y="170"/>
                    <a:pt x="73" y="206"/>
                  </a:cubicBezTo>
                  <a:cubicBezTo>
                    <a:pt x="103" y="218"/>
                    <a:pt x="136" y="225"/>
                    <a:pt x="169" y="225"/>
                  </a:cubicBezTo>
                  <a:cubicBezTo>
                    <a:pt x="203" y="225"/>
                    <a:pt x="236" y="218"/>
                    <a:pt x="266" y="206"/>
                  </a:cubicBezTo>
                  <a:cubicBezTo>
                    <a:pt x="327" y="146"/>
                    <a:pt x="363" y="73"/>
                    <a:pt x="387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337;p60">
              <a:extLst>
                <a:ext uri="{FF2B5EF4-FFF2-40B4-BE49-F238E27FC236}">
                  <a16:creationId xmlns:a16="http://schemas.microsoft.com/office/drawing/2014/main" id="{4CCF0CF2-851D-473F-9680-B2D5CF09DFB3}"/>
                </a:ext>
              </a:extLst>
            </p:cNvPr>
            <p:cNvSpPr/>
            <p:nvPr/>
          </p:nvSpPr>
          <p:spPr>
            <a:xfrm>
              <a:off x="2935413" y="3707160"/>
              <a:ext cx="19869" cy="11480"/>
            </a:xfrm>
            <a:custGeom>
              <a:avLst/>
              <a:gdLst/>
              <a:ahLst/>
              <a:cxnLst/>
              <a:rect l="l" t="t" r="r" b="b"/>
              <a:pathLst>
                <a:path w="315" h="182" extrusionOk="0">
                  <a:moveTo>
                    <a:pt x="36" y="0"/>
                  </a:moveTo>
                  <a:cubicBezTo>
                    <a:pt x="24" y="0"/>
                    <a:pt x="12" y="0"/>
                    <a:pt x="0" y="25"/>
                  </a:cubicBezTo>
                  <a:cubicBezTo>
                    <a:pt x="0" y="25"/>
                    <a:pt x="12" y="37"/>
                    <a:pt x="24" y="37"/>
                  </a:cubicBezTo>
                  <a:cubicBezTo>
                    <a:pt x="73" y="49"/>
                    <a:pt x="121" y="61"/>
                    <a:pt x="157" y="85"/>
                  </a:cubicBezTo>
                  <a:cubicBezTo>
                    <a:pt x="206" y="97"/>
                    <a:pt x="230" y="133"/>
                    <a:pt x="254" y="170"/>
                  </a:cubicBezTo>
                  <a:lnTo>
                    <a:pt x="266" y="182"/>
                  </a:lnTo>
                  <a:lnTo>
                    <a:pt x="302" y="182"/>
                  </a:lnTo>
                  <a:cubicBezTo>
                    <a:pt x="314" y="182"/>
                    <a:pt x="314" y="170"/>
                    <a:pt x="314" y="157"/>
                  </a:cubicBezTo>
                  <a:cubicBezTo>
                    <a:pt x="290" y="109"/>
                    <a:pt x="254" y="73"/>
                    <a:pt x="206" y="61"/>
                  </a:cubicBezTo>
                  <a:cubicBezTo>
                    <a:pt x="157" y="25"/>
                    <a:pt x="97" y="12"/>
                    <a:pt x="36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338;p60">
              <a:extLst>
                <a:ext uri="{FF2B5EF4-FFF2-40B4-BE49-F238E27FC236}">
                  <a16:creationId xmlns:a16="http://schemas.microsoft.com/office/drawing/2014/main" id="{56DBF155-2F5D-4A4C-B91B-F17F7A9F5AC5}"/>
                </a:ext>
              </a:extLst>
            </p:cNvPr>
            <p:cNvSpPr/>
            <p:nvPr/>
          </p:nvSpPr>
          <p:spPr>
            <a:xfrm>
              <a:off x="2971998" y="3707097"/>
              <a:ext cx="14508" cy="7822"/>
            </a:xfrm>
            <a:custGeom>
              <a:avLst/>
              <a:gdLst/>
              <a:ahLst/>
              <a:cxnLst/>
              <a:rect l="l" t="t" r="r" b="b"/>
              <a:pathLst>
                <a:path w="230" h="124" extrusionOk="0">
                  <a:moveTo>
                    <a:pt x="135" y="0"/>
                  </a:moveTo>
                  <a:cubicBezTo>
                    <a:pt x="103" y="0"/>
                    <a:pt x="71" y="11"/>
                    <a:pt x="49" y="26"/>
                  </a:cubicBezTo>
                  <a:cubicBezTo>
                    <a:pt x="0" y="50"/>
                    <a:pt x="0" y="98"/>
                    <a:pt x="37" y="110"/>
                  </a:cubicBezTo>
                  <a:cubicBezTo>
                    <a:pt x="55" y="119"/>
                    <a:pt x="75" y="123"/>
                    <a:pt x="95" y="123"/>
                  </a:cubicBezTo>
                  <a:cubicBezTo>
                    <a:pt x="128" y="123"/>
                    <a:pt x="159" y="113"/>
                    <a:pt x="182" y="98"/>
                  </a:cubicBezTo>
                  <a:cubicBezTo>
                    <a:pt x="230" y="74"/>
                    <a:pt x="230" y="38"/>
                    <a:pt x="194" y="13"/>
                  </a:cubicBezTo>
                  <a:cubicBezTo>
                    <a:pt x="175" y="4"/>
                    <a:pt x="155" y="0"/>
                    <a:pt x="135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339;p60">
              <a:extLst>
                <a:ext uri="{FF2B5EF4-FFF2-40B4-BE49-F238E27FC236}">
                  <a16:creationId xmlns:a16="http://schemas.microsoft.com/office/drawing/2014/main" id="{F41C9162-2DA3-4A80-9913-3DDA959FD9D8}"/>
                </a:ext>
              </a:extLst>
            </p:cNvPr>
            <p:cNvSpPr/>
            <p:nvPr/>
          </p:nvSpPr>
          <p:spPr>
            <a:xfrm>
              <a:off x="2984929" y="3703312"/>
              <a:ext cx="8452" cy="8452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" y="1"/>
                  </a:moveTo>
                  <a:cubicBezTo>
                    <a:pt x="1" y="13"/>
                    <a:pt x="1" y="25"/>
                    <a:pt x="13" y="25"/>
                  </a:cubicBezTo>
                  <a:cubicBezTo>
                    <a:pt x="13" y="25"/>
                    <a:pt x="25" y="25"/>
                    <a:pt x="37" y="37"/>
                  </a:cubicBezTo>
                  <a:cubicBezTo>
                    <a:pt x="73" y="49"/>
                    <a:pt x="85" y="73"/>
                    <a:pt x="85" y="122"/>
                  </a:cubicBezTo>
                  <a:lnTo>
                    <a:pt x="97" y="122"/>
                  </a:lnTo>
                  <a:cubicBezTo>
                    <a:pt x="97" y="134"/>
                    <a:pt x="110" y="134"/>
                    <a:pt x="110" y="134"/>
                  </a:cubicBezTo>
                  <a:cubicBezTo>
                    <a:pt x="122" y="134"/>
                    <a:pt x="134" y="134"/>
                    <a:pt x="134" y="122"/>
                  </a:cubicBezTo>
                  <a:cubicBezTo>
                    <a:pt x="134" y="73"/>
                    <a:pt x="110" y="37"/>
                    <a:pt x="61" y="13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340;p60">
              <a:extLst>
                <a:ext uri="{FF2B5EF4-FFF2-40B4-BE49-F238E27FC236}">
                  <a16:creationId xmlns:a16="http://schemas.microsoft.com/office/drawing/2014/main" id="{A4A1BD85-C8A4-469B-81C1-C05CC72551D7}"/>
                </a:ext>
              </a:extLst>
            </p:cNvPr>
            <p:cNvSpPr/>
            <p:nvPr/>
          </p:nvSpPr>
          <p:spPr>
            <a:xfrm>
              <a:off x="2937684" y="3689309"/>
              <a:ext cx="15328" cy="8074"/>
            </a:xfrm>
            <a:custGeom>
              <a:avLst/>
              <a:gdLst/>
              <a:ahLst/>
              <a:cxnLst/>
              <a:rect l="l" t="t" r="r" b="b"/>
              <a:pathLst>
                <a:path w="243" h="128" extrusionOk="0">
                  <a:moveTo>
                    <a:pt x="136" y="1"/>
                  </a:moveTo>
                  <a:cubicBezTo>
                    <a:pt x="106" y="1"/>
                    <a:pt x="75" y="10"/>
                    <a:pt x="49" y="30"/>
                  </a:cubicBezTo>
                  <a:cubicBezTo>
                    <a:pt x="12" y="54"/>
                    <a:pt x="0" y="90"/>
                    <a:pt x="49" y="114"/>
                  </a:cubicBezTo>
                  <a:cubicBezTo>
                    <a:pt x="67" y="123"/>
                    <a:pt x="86" y="127"/>
                    <a:pt x="104" y="127"/>
                  </a:cubicBezTo>
                  <a:cubicBezTo>
                    <a:pt x="134" y="127"/>
                    <a:pt x="164" y="117"/>
                    <a:pt x="194" y="102"/>
                  </a:cubicBezTo>
                  <a:cubicBezTo>
                    <a:pt x="242" y="66"/>
                    <a:pt x="242" y="30"/>
                    <a:pt x="206" y="17"/>
                  </a:cubicBezTo>
                  <a:cubicBezTo>
                    <a:pt x="184" y="7"/>
                    <a:pt x="160" y="1"/>
                    <a:pt x="136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341;p60">
              <a:extLst>
                <a:ext uri="{FF2B5EF4-FFF2-40B4-BE49-F238E27FC236}">
                  <a16:creationId xmlns:a16="http://schemas.microsoft.com/office/drawing/2014/main" id="{A2CECC83-9FEC-4A99-908F-BCAB914F0021}"/>
                </a:ext>
              </a:extLst>
            </p:cNvPr>
            <p:cNvSpPr/>
            <p:nvPr/>
          </p:nvSpPr>
          <p:spPr>
            <a:xfrm>
              <a:off x="2942983" y="3685020"/>
              <a:ext cx="15328" cy="4479"/>
            </a:xfrm>
            <a:custGeom>
              <a:avLst/>
              <a:gdLst/>
              <a:ahLst/>
              <a:cxnLst/>
              <a:rect l="l" t="t" r="r" b="b"/>
              <a:pathLst>
                <a:path w="243" h="71" extrusionOk="0">
                  <a:moveTo>
                    <a:pt x="25" y="1"/>
                  </a:moveTo>
                  <a:cubicBezTo>
                    <a:pt x="13" y="1"/>
                    <a:pt x="1" y="13"/>
                    <a:pt x="1" y="25"/>
                  </a:cubicBezTo>
                  <a:lnTo>
                    <a:pt x="13" y="25"/>
                  </a:lnTo>
                  <a:cubicBezTo>
                    <a:pt x="13" y="37"/>
                    <a:pt x="25" y="37"/>
                    <a:pt x="37" y="37"/>
                  </a:cubicBezTo>
                  <a:cubicBezTo>
                    <a:pt x="50" y="34"/>
                    <a:pt x="63" y="32"/>
                    <a:pt x="76" y="32"/>
                  </a:cubicBezTo>
                  <a:cubicBezTo>
                    <a:pt x="112" y="32"/>
                    <a:pt x="147" y="44"/>
                    <a:pt x="182" y="61"/>
                  </a:cubicBezTo>
                  <a:lnTo>
                    <a:pt x="194" y="61"/>
                  </a:lnTo>
                  <a:cubicBezTo>
                    <a:pt x="200" y="67"/>
                    <a:pt x="206" y="70"/>
                    <a:pt x="213" y="70"/>
                  </a:cubicBezTo>
                  <a:cubicBezTo>
                    <a:pt x="219" y="70"/>
                    <a:pt x="225" y="67"/>
                    <a:pt x="231" y="61"/>
                  </a:cubicBezTo>
                  <a:cubicBezTo>
                    <a:pt x="231" y="61"/>
                    <a:pt x="243" y="49"/>
                    <a:pt x="231" y="49"/>
                  </a:cubicBezTo>
                  <a:lnTo>
                    <a:pt x="206" y="37"/>
                  </a:lnTo>
                  <a:cubicBezTo>
                    <a:pt x="146" y="1"/>
                    <a:pt x="86" y="1"/>
                    <a:pt x="25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5" name="Imagem 404">
            <a:extLst>
              <a:ext uri="{FF2B5EF4-FFF2-40B4-BE49-F238E27FC236}">
                <a16:creationId xmlns:a16="http://schemas.microsoft.com/office/drawing/2014/main" id="{67D21AE4-5B31-47A2-95B0-E0AA091DB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406" name="CaixaDeTexto 405">
            <a:extLst>
              <a:ext uri="{FF2B5EF4-FFF2-40B4-BE49-F238E27FC236}">
                <a16:creationId xmlns:a16="http://schemas.microsoft.com/office/drawing/2014/main" id="{3F966C1C-2174-41DB-A45F-76FFC6A3F018}"/>
              </a:ext>
            </a:extLst>
          </p:cNvPr>
          <p:cNvSpPr txBox="1"/>
          <p:nvPr/>
        </p:nvSpPr>
        <p:spPr>
          <a:xfrm>
            <a:off x="1032300" y="6268530"/>
            <a:ext cx="9333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Para receber cotações e ordens de compra é necessário que o fornecedor tenha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pré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-registro em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Ariba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, conforme indicado neste material.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42630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185737" y="797306"/>
            <a:ext cx="2481263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F4496-3BBB-428C-8243-107259B1E82F}"/>
              </a:ext>
            </a:extLst>
          </p:cNvPr>
          <p:cNvSpPr txBox="1"/>
          <p:nvPr/>
        </p:nvSpPr>
        <p:spPr>
          <a:xfrm>
            <a:off x="143950" y="242735"/>
            <a:ext cx="651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</a:t>
            </a:r>
            <a:r>
              <a:rPr lang="es-ES" sz="2800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importantes
</a:t>
            </a:r>
            <a:endParaRPr lang="es-PE" sz="2800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5" name="Imagem 404">
            <a:extLst>
              <a:ext uri="{FF2B5EF4-FFF2-40B4-BE49-F238E27FC236}">
                <a16:creationId xmlns:a16="http://schemas.microsoft.com/office/drawing/2014/main" id="{67D21AE4-5B31-47A2-95B0-E0AA091DB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sp>
        <p:nvSpPr>
          <p:cNvPr id="406" name="CaixaDeTexto 405">
            <a:extLst>
              <a:ext uri="{FF2B5EF4-FFF2-40B4-BE49-F238E27FC236}">
                <a16:creationId xmlns:a16="http://schemas.microsoft.com/office/drawing/2014/main" id="{D0352A36-D498-4CBF-A068-DD3C7CCC96DA}"/>
              </a:ext>
            </a:extLst>
          </p:cNvPr>
          <p:cNvSpPr txBox="1"/>
          <p:nvPr/>
        </p:nvSpPr>
        <p:spPr>
          <a:xfrm>
            <a:off x="533400" y="1270611"/>
            <a:ext cx="10894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Os </a:t>
            </a:r>
            <a:r>
              <a:rPr lang="es-ES" dirty="0" err="1"/>
              <a:t>fornecedores</a:t>
            </a:r>
            <a:r>
              <a:rPr lang="es-ES" dirty="0"/>
              <a:t> </a:t>
            </a:r>
            <a:r>
              <a:rPr lang="es-ES" b="1" dirty="0"/>
              <a:t>aprovados</a:t>
            </a:r>
            <a:r>
              <a:rPr lang="es-ES" dirty="0"/>
              <a:t> </a:t>
            </a:r>
            <a:r>
              <a:rPr lang="pt-BR" dirty="0"/>
              <a:t>no processo de Homologação serão submetidos </a:t>
            </a:r>
            <a:r>
              <a:rPr lang="pt-BR" b="1" dirty="0"/>
              <a:t>periodicamente para o processo de Homologação,</a:t>
            </a:r>
            <a:r>
              <a:rPr lang="es-ES" dirty="0"/>
              <a:t> </a:t>
            </a:r>
            <a:r>
              <a:rPr lang="pt-BR" dirty="0"/>
              <a:t>que consiste em atualizar o questionário de perfil e documentos pelo fornecedor.
Nós chamamos esse processo de </a:t>
            </a:r>
            <a:r>
              <a:rPr lang="es-ES" b="1" dirty="0">
                <a:solidFill>
                  <a:schemeClr val="accent6"/>
                </a:solidFill>
              </a:rPr>
              <a:t>REHOMOLOGAÇÃO</a:t>
            </a:r>
            <a:r>
              <a:rPr lang="es-ES" dirty="0"/>
              <a:t>.</a:t>
            </a:r>
            <a:endParaRPr lang="pt-BR" dirty="0"/>
          </a:p>
        </p:txBody>
      </p:sp>
      <p:sp>
        <p:nvSpPr>
          <p:cNvPr id="407" name="CaixaDeTexto 406">
            <a:extLst>
              <a:ext uri="{FF2B5EF4-FFF2-40B4-BE49-F238E27FC236}">
                <a16:creationId xmlns:a16="http://schemas.microsoft.com/office/drawing/2014/main" id="{1409000E-29B7-4520-97EA-8B2C6639955D}"/>
              </a:ext>
            </a:extLst>
          </p:cNvPr>
          <p:cNvSpPr txBox="1"/>
          <p:nvPr/>
        </p:nvSpPr>
        <p:spPr>
          <a:xfrm>
            <a:off x="457200" y="962834"/>
            <a:ext cx="84067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 err="1"/>
              <a:t>Processo</a:t>
            </a:r>
            <a:r>
              <a:rPr lang="es-ES" dirty="0"/>
              <a:t> de </a:t>
            </a:r>
            <a:r>
              <a:rPr lang="es-ES" b="1" dirty="0">
                <a:solidFill>
                  <a:schemeClr val="accent6"/>
                </a:solidFill>
              </a:rPr>
              <a:t>HOMOLOGAÇÃO</a:t>
            </a:r>
            <a:r>
              <a:rPr lang="es-ES" dirty="0"/>
              <a:t> </a:t>
            </a:r>
            <a:r>
              <a:rPr lang="pt-BR" dirty="0"/>
              <a:t>é o primeiro registro de fornecedores </a:t>
            </a:r>
            <a:r>
              <a:rPr lang="es-ES" dirty="0" err="1"/>
              <a:t>na</a:t>
            </a:r>
            <a:r>
              <a:rPr lang="es-ES" dirty="0"/>
              <a:t> empresa.</a:t>
            </a:r>
            <a:endParaRPr lang="pt-BR" dirty="0"/>
          </a:p>
        </p:txBody>
      </p:sp>
      <p:sp>
        <p:nvSpPr>
          <p:cNvPr id="408" name="CuadroTexto 14">
            <a:extLst>
              <a:ext uri="{FF2B5EF4-FFF2-40B4-BE49-F238E27FC236}">
                <a16:creationId xmlns:a16="http://schemas.microsoft.com/office/drawing/2014/main" id="{D868E52D-7726-4E54-9EFF-FF959DAC5B69}"/>
              </a:ext>
            </a:extLst>
          </p:cNvPr>
          <p:cNvSpPr txBox="1"/>
          <p:nvPr/>
        </p:nvSpPr>
        <p:spPr>
          <a:xfrm>
            <a:off x="914400" y="6550223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pc="-40">
                <a:solidFill>
                  <a:schemeClr val="bg1">
                    <a:lumMod val="50000"/>
                  </a:schemeClr>
                </a:solidFill>
                <a:latin typeface="Votorantim Sans Regular"/>
                <a:cs typeface="Votorantim Sans Regular"/>
              </a:defRPr>
            </a:lvl1pPr>
          </a:lstStyle>
          <a:p>
            <a:r>
              <a:rPr lang="pt-BR" sz="1400" dirty="0"/>
              <a:t>*O fornecedor recebe a solicitação 1 mês antes da data de vencimento do processo
</a:t>
            </a:r>
            <a:endParaRPr lang="es-PE" sz="1400" dirty="0"/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5B764D15-EAB2-4095-98F3-EF1607838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03" y="2083044"/>
            <a:ext cx="6256171" cy="48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1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185737" y="797306"/>
            <a:ext cx="2481263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5B44C5-6F1C-43C6-93D9-A5B541892882}"/>
              </a:ext>
            </a:extLst>
          </p:cNvPr>
          <p:cNvSpPr txBox="1"/>
          <p:nvPr/>
        </p:nvSpPr>
        <p:spPr>
          <a:xfrm>
            <a:off x="178363" y="1016223"/>
            <a:ext cx="11366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Para ser nosso fornecedor é necessário passar pelo processo de homologação através do </a:t>
            </a:r>
            <a:r>
              <a:rPr lang="es-PE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Izcheck</a:t>
            </a:r>
            <a:r>
              <a:rPr lang="es-PE" sz="14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s-P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Assim, durante o processo de avaliação, você receberá um e-mail*, semelhante à imagem a seguir, que contém um link que irá direcioná-lo para o site do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Izcheck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.
</a:t>
            </a:r>
            <a:endParaRPr lang="es-P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F4496-3BBB-428C-8243-107259B1E82F}"/>
              </a:ext>
            </a:extLst>
          </p:cNvPr>
          <p:cNvSpPr txBox="1"/>
          <p:nvPr/>
        </p:nvSpPr>
        <p:spPr>
          <a:xfrm>
            <a:off x="143950" y="242735"/>
            <a:ext cx="651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25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</a:t>
            </a:r>
            <a:r>
              <a:rPr lang="es-ES" sz="2800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importantes
</a:t>
            </a:r>
            <a:endParaRPr lang="es-PE" sz="2800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DD5C7D-DA2A-4F3C-8BA4-55842C5C866F}"/>
              </a:ext>
            </a:extLst>
          </p:cNvPr>
          <p:cNvSpPr txBox="1"/>
          <p:nvPr/>
        </p:nvSpPr>
        <p:spPr>
          <a:xfrm>
            <a:off x="914400" y="6550223"/>
            <a:ext cx="4429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spc="-40">
                <a:solidFill>
                  <a:schemeClr val="bg1">
                    <a:lumMod val="50000"/>
                  </a:schemeClr>
                </a:solidFill>
                <a:latin typeface="Votorantim Sans Regular"/>
                <a:cs typeface="Votorantim Sans Regular"/>
              </a:defRPr>
            </a:lvl1pPr>
          </a:lstStyle>
          <a:p>
            <a:r>
              <a:rPr lang="pt-BR" sz="1400" dirty="0"/>
              <a:t>*Correio previamente indicado  pelo comprador. 
</a:t>
            </a:r>
            <a:endParaRPr lang="es-PE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8E6093F-4A88-4C0F-BADF-C94C9B582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E41BDD9-22E4-4314-BCC5-40EAB07EB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368" y="1871912"/>
            <a:ext cx="7503226" cy="46592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45B14A6-29E7-411D-B261-B132EE2CAEA0}"/>
              </a:ext>
            </a:extLst>
          </p:cNvPr>
          <p:cNvSpPr/>
          <p:nvPr/>
        </p:nvSpPr>
        <p:spPr>
          <a:xfrm>
            <a:off x="5861472" y="3150525"/>
            <a:ext cx="2063328" cy="2022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59971D2-0403-468E-9071-587BBF2BDCF5}"/>
              </a:ext>
            </a:extLst>
          </p:cNvPr>
          <p:cNvSpPr/>
          <p:nvPr/>
        </p:nvSpPr>
        <p:spPr>
          <a:xfrm>
            <a:off x="4953000" y="3390900"/>
            <a:ext cx="2362200" cy="266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C4D2113-F18E-47BB-B1D4-93015EEE647B}"/>
              </a:ext>
            </a:extLst>
          </p:cNvPr>
          <p:cNvSpPr/>
          <p:nvPr/>
        </p:nvSpPr>
        <p:spPr>
          <a:xfrm>
            <a:off x="1981200" y="2319258"/>
            <a:ext cx="2286000" cy="79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12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19750"/>
            <a:ext cx="904875" cy="1238250"/>
          </a:xfrm>
          <a:custGeom>
            <a:avLst/>
            <a:gdLst/>
            <a:ahLst/>
            <a:cxnLst/>
            <a:rect l="l" t="t" r="r" b="b"/>
            <a:pathLst>
              <a:path w="904875" h="1238250">
                <a:moveTo>
                  <a:pt x="175768" y="0"/>
                </a:moveTo>
                <a:lnTo>
                  <a:pt x="116497" y="1930"/>
                </a:lnTo>
                <a:lnTo>
                  <a:pt x="58042" y="7696"/>
                </a:lnTo>
                <a:lnTo>
                  <a:pt x="0" y="17424"/>
                </a:lnTo>
                <a:lnTo>
                  <a:pt x="0" y="544461"/>
                </a:lnTo>
                <a:lnTo>
                  <a:pt x="11338" y="545490"/>
                </a:lnTo>
                <a:lnTo>
                  <a:pt x="38543" y="549821"/>
                </a:lnTo>
                <a:lnTo>
                  <a:pt x="88541" y="563702"/>
                </a:lnTo>
                <a:lnTo>
                  <a:pt x="132664" y="584504"/>
                </a:lnTo>
                <a:lnTo>
                  <a:pt x="170903" y="612254"/>
                </a:lnTo>
                <a:lnTo>
                  <a:pt x="203263" y="646925"/>
                </a:lnTo>
                <a:lnTo>
                  <a:pt x="229730" y="688530"/>
                </a:lnTo>
                <a:lnTo>
                  <a:pt x="250329" y="737082"/>
                </a:lnTo>
                <a:lnTo>
                  <a:pt x="265036" y="792556"/>
                </a:lnTo>
                <a:lnTo>
                  <a:pt x="273862" y="854963"/>
                </a:lnTo>
                <a:lnTo>
                  <a:pt x="276809" y="924306"/>
                </a:lnTo>
                <a:lnTo>
                  <a:pt x="276809" y="1238080"/>
                </a:lnTo>
                <a:lnTo>
                  <a:pt x="904544" y="1238080"/>
                </a:lnTo>
                <a:lnTo>
                  <a:pt x="904544" y="844435"/>
                </a:lnTo>
                <a:lnTo>
                  <a:pt x="904138" y="808151"/>
                </a:lnTo>
                <a:lnTo>
                  <a:pt x="900899" y="737844"/>
                </a:lnTo>
                <a:lnTo>
                  <a:pt x="894422" y="670560"/>
                </a:lnTo>
                <a:lnTo>
                  <a:pt x="884707" y="606298"/>
                </a:lnTo>
                <a:lnTo>
                  <a:pt x="871753" y="545058"/>
                </a:lnTo>
                <a:lnTo>
                  <a:pt x="855560" y="486829"/>
                </a:lnTo>
                <a:lnTo>
                  <a:pt x="836142" y="431634"/>
                </a:lnTo>
                <a:lnTo>
                  <a:pt x="813473" y="379450"/>
                </a:lnTo>
                <a:lnTo>
                  <a:pt x="787565" y="330288"/>
                </a:lnTo>
                <a:lnTo>
                  <a:pt x="758431" y="284137"/>
                </a:lnTo>
                <a:lnTo>
                  <a:pt x="726046" y="241007"/>
                </a:lnTo>
                <a:lnTo>
                  <a:pt x="688695" y="199059"/>
                </a:lnTo>
                <a:lnTo>
                  <a:pt x="646696" y="159346"/>
                </a:lnTo>
                <a:lnTo>
                  <a:pt x="601878" y="124053"/>
                </a:lnTo>
                <a:lnTo>
                  <a:pt x="554228" y="93179"/>
                </a:lnTo>
                <a:lnTo>
                  <a:pt x="503770" y="66700"/>
                </a:lnTo>
                <a:lnTo>
                  <a:pt x="450481" y="44653"/>
                </a:lnTo>
                <a:lnTo>
                  <a:pt x="394373" y="27012"/>
                </a:lnTo>
                <a:lnTo>
                  <a:pt x="335445" y="13779"/>
                </a:lnTo>
                <a:lnTo>
                  <a:pt x="273685" y="4965"/>
                </a:lnTo>
                <a:lnTo>
                  <a:pt x="209118" y="546"/>
                </a:lnTo>
                <a:lnTo>
                  <a:pt x="175768" y="0"/>
                </a:lnTo>
                <a:close/>
              </a:path>
            </a:pathLst>
          </a:custGeom>
          <a:solidFill>
            <a:srgbClr val="1B3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2927" y="2571750"/>
            <a:ext cx="6969073" cy="1285875"/>
          </a:xfrm>
          <a:custGeom>
            <a:avLst/>
            <a:gdLst/>
            <a:ahLst/>
            <a:cxnLst/>
            <a:rect l="l" t="t" r="r" b="b"/>
            <a:pathLst>
              <a:path w="6648450" h="1285875">
                <a:moveTo>
                  <a:pt x="6648450" y="0"/>
                </a:moveTo>
                <a:lnTo>
                  <a:pt x="0" y="0"/>
                </a:lnTo>
                <a:lnTo>
                  <a:pt x="0" y="1285875"/>
                </a:lnTo>
                <a:lnTo>
                  <a:pt x="6648450" y="1285875"/>
                </a:lnTo>
                <a:lnTo>
                  <a:pt x="6648450" y="0"/>
                </a:lnTo>
                <a:close/>
              </a:path>
            </a:pathLst>
          </a:custGeom>
          <a:solidFill>
            <a:srgbClr val="1B3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36595" y="2750931"/>
            <a:ext cx="1111885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6600" spc="20" dirty="0"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  <a:endParaRPr sz="6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235" y="2609848"/>
            <a:ext cx="6090947" cy="1876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PE" sz="40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Homologação e </a:t>
            </a:r>
            <a:r>
              <a:rPr lang="es-PE" sz="4000" b="1" spc="-1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Rehomologação</a:t>
            </a:r>
            <a:r>
              <a:rPr lang="es-PE" sz="40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rlito"/>
              </a:rPr>
              <a:t>
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Carlito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B476EF6-D810-4BC4-BDD4-21153C433F33}"/>
              </a:ext>
            </a:extLst>
          </p:cNvPr>
          <p:cNvSpPr/>
          <p:nvPr/>
        </p:nvSpPr>
        <p:spPr>
          <a:xfrm>
            <a:off x="3329263" y="3154634"/>
            <a:ext cx="432147" cy="464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2941CA0-5B1C-4E85-8A61-B57A53D07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0565" y="0"/>
            <a:ext cx="257866" cy="686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4415" y="0"/>
            <a:ext cx="248341" cy="6863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185736" y="792481"/>
            <a:ext cx="5148263" cy="45719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686" y="0"/>
                </a:lnTo>
              </a:path>
            </a:pathLst>
          </a:custGeom>
          <a:ln w="25400">
            <a:solidFill>
              <a:srgbClr val="CC0F79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F4496-3BBB-428C-8243-107259B1E82F}"/>
              </a:ext>
            </a:extLst>
          </p:cNvPr>
          <p:cNvSpPr txBox="1"/>
          <p:nvPr/>
        </p:nvSpPr>
        <p:spPr>
          <a:xfrm>
            <a:off x="17206" y="262607"/>
            <a:ext cx="1217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25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Como verificar minhas aplicações no processo de avaliação? 
</a:t>
            </a:r>
            <a:endParaRPr lang="es-PE" sz="2400" b="1" spc="25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8FEBD1-B468-4629-91E0-0A629928BE94}"/>
              </a:ext>
            </a:extLst>
          </p:cNvPr>
          <p:cNvSpPr txBox="1"/>
          <p:nvPr/>
        </p:nvSpPr>
        <p:spPr>
          <a:xfrm>
            <a:off x="323569" y="1049472"/>
            <a:ext cx="10344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Depois de clicar no link que chega dentro do e-mail, vá para a guia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Minhas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avaliações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124FDF-0E70-45C3-A21B-FD8C62B78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252" y="3304430"/>
            <a:ext cx="200025" cy="2000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03287F6-9D23-4B50-9CC9-71322F68F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000" y1="43243" x2="64000" y2="43243"/>
                        <a14:foregroundMark x1="34500" y1="40541" x2="34500" y2="40541"/>
                        <a14:foregroundMark x1="25500" y1="44595" x2="25500" y2="44595"/>
                        <a14:foregroundMark x1="16000" y1="62162" x2="16000" y2="6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2" y="6358884"/>
            <a:ext cx="1348962" cy="49911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792185-4379-4073-958F-5C563BCED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170" y="1492071"/>
            <a:ext cx="9185227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6959FAC343064C9D086B08FF75A0EC" ma:contentTypeVersion="23" ma:contentTypeDescription="Crie um novo documento." ma:contentTypeScope="" ma:versionID="77301a58d2d4c6a7d8f31ad3ee65341a">
  <xsd:schema xmlns:xsd="http://www.w3.org/2001/XMLSchema" xmlns:xs="http://www.w3.org/2001/XMLSchema" xmlns:p="http://schemas.microsoft.com/office/2006/metadata/properties" xmlns:ns2="7b878528-f5d5-4a77-91b5-5e10b1444cd7" xmlns:ns3="c311f9d4-715f-48b5-8a65-43984c084a07" targetNamespace="http://schemas.microsoft.com/office/2006/metadata/properties" ma:root="true" ma:fieldsID="9b5a616dca4c8584bdce0885f8f867b1" ns2:_="" ns3:_="">
    <xsd:import namespace="7b878528-f5d5-4a77-91b5-5e10b1444cd7"/>
    <xsd:import namespace="c311f9d4-715f-48b5-8a65-43984c084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78528-f5d5-4a77-91b5-5e10b1444c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1f9d4-715f-48b5-8a65-43984c084a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940C8C-C2F0-4AB1-B240-DB76BAFC9A44}"/>
</file>

<file path=customXml/itemProps2.xml><?xml version="1.0" encoding="utf-8"?>
<ds:datastoreItem xmlns:ds="http://schemas.openxmlformats.org/officeDocument/2006/customXml" ds:itemID="{5676A491-AB25-4D72-ABF6-A4D2D6EFC0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5062</TotalTime>
  <Words>2145</Words>
  <Application>Microsoft Office PowerPoint</Application>
  <PresentationFormat>Widescreen</PresentationFormat>
  <Paragraphs>150</Paragraphs>
  <Slides>36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Arvo</vt:lpstr>
      <vt:lpstr>Calibri</vt:lpstr>
      <vt:lpstr>Carlito</vt:lpstr>
      <vt:lpstr>Verdana</vt:lpstr>
      <vt:lpstr>Votorantim Sans Black</vt:lpstr>
      <vt:lpstr>Votorantim Sans Regular</vt:lpstr>
      <vt:lpstr>Office Theme</vt:lpstr>
      <vt:lpstr>Apresentação do PowerPoint</vt:lpstr>
      <vt:lpstr>Apresentação do PowerPoint</vt:lpstr>
      <vt:lpstr>01</vt:lpstr>
      <vt:lpstr>Apresentação do PowerPoint</vt:lpstr>
      <vt:lpstr>Apresentação do PowerPoint</vt:lpstr>
      <vt:lpstr>Apresentação do PowerPoint</vt:lpstr>
      <vt:lpstr>Apresentação do PowerPoint</vt:lpstr>
      <vt:lpstr>02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02</vt:lpstr>
      <vt:lpstr>Homologação do fornecedor
</vt:lpstr>
      <vt:lpstr>Portal Ariba SIPM  Como realizar o cadastro inicial</vt:lpstr>
      <vt:lpstr>Portal Ariba SIPM  Como realizar o cadastro inicial</vt:lpstr>
      <vt:lpstr>Portal Ariba SIPM  Como realizar o cadastro inicial</vt:lpstr>
      <vt:lpstr>Portal Ariba SIPM  Como realizar o cadastro inicial</vt:lpstr>
      <vt:lpstr>Portal Ariba SIPM  Como realizar o cadastro inicial</vt:lpstr>
      <vt:lpstr>Portal Ariba SIPM  Como realizar o cadastro inicial</vt:lpstr>
      <vt:lpstr>Portal Ariba SIPM  Como realizar o cadastro inicial</vt:lpstr>
      <vt:lpstr>Portal Ariba SIPM  Como realizar o cadastro inicial</vt:lpstr>
      <vt:lpstr>Portal Ariba SIPM  Como realizar o cadastro inicial</vt:lpstr>
      <vt:lpstr>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Thomaz De Carvalho</dc:creator>
  <cp:lastModifiedBy>Ana Paula Dourado Santos De Freitas</cp:lastModifiedBy>
  <cp:revision>16</cp:revision>
  <dcterms:created xsi:type="dcterms:W3CDTF">2021-10-09T03:42:08Z</dcterms:created>
  <dcterms:modified xsi:type="dcterms:W3CDTF">2022-10-28T13:57:54Z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2021-10-08T00:00:00Z</vt:filetime>
  </property>
  <property fmtid="{D5CDD505-2E9C-101B-9397-08002B2CF9AE}" pid="3" name="LastSaved">
    <vt:filetime>2021-10-09T00:00:00Z</vt:filetime>
  </property>
</Properties>
</file>