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dp" ContentType="image/vnd.ms-photo"/>
  <Default Extension="jpg" ContentType="image/jp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644" r:id="rId2"/>
    <p:sldId id="424" r:id="rId3"/>
    <p:sldId id="588" r:id="rId4"/>
    <p:sldId id="589" r:id="rId5"/>
    <p:sldId id="590" r:id="rId6"/>
    <p:sldId id="591" r:id="rId7"/>
    <p:sldId id="592" r:id="rId8"/>
    <p:sldId id="593" r:id="rId9"/>
    <p:sldId id="594" r:id="rId10"/>
    <p:sldId id="595" r:id="rId11"/>
    <p:sldId id="618" r:id="rId12"/>
    <p:sldId id="297" r:id="rId13"/>
  </p:sldIdLst>
  <p:sldSz cx="12192000" cy="6858000"/>
  <p:notesSz cx="12192000" cy="6858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1D79"/>
    <a:srgbClr val="0000FF"/>
    <a:srgbClr val="002060"/>
    <a:srgbClr val="3333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0458371-1B83-4495-A950-271D367B9499}" v="57" dt="2022-05-11T16:53:08.88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500" autoAdjust="0"/>
    <p:restoredTop sz="93699" autoAdjust="0"/>
  </p:normalViewPr>
  <p:slideViewPr>
    <p:cSldViewPr>
      <p:cViewPr varScale="1">
        <p:scale>
          <a:sx n="66" d="100"/>
          <a:sy n="66" d="100"/>
        </p:scale>
        <p:origin x="234"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pt-BR"/>
          </a:p>
        </p:txBody>
      </p:sp>
      <p:sp>
        <p:nvSpPr>
          <p:cNvPr id="3" name="Marcador de fecha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B36D5913-D4F6-431F-8D21-31526E5FF5F8}" type="datetimeFigureOut">
              <a:rPr lang="pt-BR" smtClean="0"/>
              <a:t>26/10/2022</a:t>
            </a:fld>
            <a:endParaRPr lang="pt-BR"/>
          </a:p>
        </p:txBody>
      </p:sp>
      <p:sp>
        <p:nvSpPr>
          <p:cNvPr id="4" name="Marcador de imagen de diapositiva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pt-BR"/>
          </a:p>
        </p:txBody>
      </p:sp>
      <p:sp>
        <p:nvSpPr>
          <p:cNvPr id="5" name="Marcador de notas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pt-BR"/>
          </a:p>
        </p:txBody>
      </p:sp>
      <p:sp>
        <p:nvSpPr>
          <p:cNvPr id="6" name="Marcador de pie de página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pt-BR"/>
          </a:p>
        </p:txBody>
      </p:sp>
      <p:sp>
        <p:nvSpPr>
          <p:cNvPr id="7" name="Marcador de número de diapositiva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5D570A51-295B-48BC-99D3-06E3C467BB89}" type="slidenum">
              <a:rPr lang="pt-BR" smtClean="0"/>
              <a:t>‹nº›</a:t>
            </a:fld>
            <a:endParaRPr lang="pt-BR"/>
          </a:p>
        </p:txBody>
      </p:sp>
    </p:spTree>
    <p:extLst>
      <p:ext uri="{BB962C8B-B14F-4D97-AF65-F5344CB8AC3E}">
        <p14:creationId xmlns:p14="http://schemas.microsoft.com/office/powerpoint/2010/main" val="2139897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50" b="0" i="0">
                <a:solidFill>
                  <a:srgbClr val="1B38B8"/>
                </a:solidFill>
                <a:latin typeface="Carlito"/>
                <a:cs typeface="Carlito"/>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10/26/2022</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50" b="0" i="0">
                <a:solidFill>
                  <a:srgbClr val="1B38B8"/>
                </a:solidFill>
                <a:latin typeface="Carlito"/>
                <a:cs typeface="Carlito"/>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10/26/2022</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0"/>
            <a:ext cx="12172949" cy="6857998"/>
          </a:xfrm>
          <a:prstGeom prst="rect">
            <a:avLst/>
          </a:prstGeom>
          <a:blipFill>
            <a:blip r:embed="rId2" cstate="print"/>
            <a:stretch>
              <a:fillRect/>
            </a:stretch>
          </a:blipFill>
        </p:spPr>
        <p:txBody>
          <a:bodyPr wrap="square" lIns="0" tIns="0" rIns="0" bIns="0" rtlCol="0"/>
          <a:lstStyle/>
          <a:p>
            <a:endParaRPr/>
          </a:p>
        </p:txBody>
      </p:sp>
      <p:sp>
        <p:nvSpPr>
          <p:cNvPr id="17" name="bg object 17"/>
          <p:cNvSpPr/>
          <p:nvPr/>
        </p:nvSpPr>
        <p:spPr>
          <a:xfrm>
            <a:off x="9525" y="30"/>
            <a:ext cx="12182475" cy="6858000"/>
          </a:xfrm>
          <a:custGeom>
            <a:avLst/>
            <a:gdLst/>
            <a:ahLst/>
            <a:cxnLst/>
            <a:rect l="l" t="t" r="r" b="b"/>
            <a:pathLst>
              <a:path w="12182475" h="6858000">
                <a:moveTo>
                  <a:pt x="0" y="6857873"/>
                </a:moveTo>
                <a:lnTo>
                  <a:pt x="12182475" y="6857873"/>
                </a:lnTo>
                <a:lnTo>
                  <a:pt x="12182475" y="0"/>
                </a:lnTo>
                <a:lnTo>
                  <a:pt x="0" y="0"/>
                </a:lnTo>
                <a:lnTo>
                  <a:pt x="0" y="6857873"/>
                </a:lnTo>
                <a:close/>
              </a:path>
            </a:pathLst>
          </a:custGeom>
          <a:solidFill>
            <a:srgbClr val="000000">
              <a:alpha val="39999"/>
            </a:srgbClr>
          </a:solidFill>
        </p:spPr>
        <p:txBody>
          <a:bodyPr wrap="square" lIns="0" tIns="0" rIns="0" bIns="0" rtlCol="0"/>
          <a:lstStyle/>
          <a:p>
            <a:endParaRPr/>
          </a:p>
        </p:txBody>
      </p:sp>
      <p:sp>
        <p:nvSpPr>
          <p:cNvPr id="18" name="bg object 18"/>
          <p:cNvSpPr/>
          <p:nvPr/>
        </p:nvSpPr>
        <p:spPr>
          <a:xfrm>
            <a:off x="3970972" y="6453187"/>
            <a:ext cx="634365" cy="405130"/>
          </a:xfrm>
          <a:custGeom>
            <a:avLst/>
            <a:gdLst/>
            <a:ahLst/>
            <a:cxnLst/>
            <a:rect l="l" t="t" r="r" b="b"/>
            <a:pathLst>
              <a:path w="634364" h="405129">
                <a:moveTo>
                  <a:pt x="285176" y="404811"/>
                </a:moveTo>
                <a:lnTo>
                  <a:pt x="634047" y="0"/>
                </a:lnTo>
                <a:lnTo>
                  <a:pt x="385127" y="0"/>
                </a:lnTo>
                <a:lnTo>
                  <a:pt x="347154" y="8369"/>
                </a:lnTo>
                <a:lnTo>
                  <a:pt x="316166" y="31927"/>
                </a:lnTo>
                <a:lnTo>
                  <a:pt x="0" y="404811"/>
                </a:lnTo>
              </a:path>
            </a:pathLst>
          </a:custGeom>
          <a:ln w="6177">
            <a:solidFill>
              <a:srgbClr val="FFFFFF"/>
            </a:solidFill>
          </a:ln>
        </p:spPr>
        <p:txBody>
          <a:bodyPr wrap="square" lIns="0" tIns="0" rIns="0" bIns="0" rtlCol="0"/>
          <a:lstStyle/>
          <a:p>
            <a:endParaRPr/>
          </a:p>
        </p:txBody>
      </p:sp>
      <p:sp>
        <p:nvSpPr>
          <p:cNvPr id="19" name="bg object 19"/>
          <p:cNvSpPr/>
          <p:nvPr/>
        </p:nvSpPr>
        <p:spPr>
          <a:xfrm>
            <a:off x="3449787" y="6824662"/>
            <a:ext cx="6350" cy="33655"/>
          </a:xfrm>
          <a:custGeom>
            <a:avLst/>
            <a:gdLst/>
            <a:ahLst/>
            <a:cxnLst/>
            <a:rect l="l" t="t" r="r" b="b"/>
            <a:pathLst>
              <a:path w="6350" h="33654">
                <a:moveTo>
                  <a:pt x="6177" y="0"/>
                </a:moveTo>
                <a:lnTo>
                  <a:pt x="0" y="0"/>
                </a:lnTo>
                <a:lnTo>
                  <a:pt x="0" y="33335"/>
                </a:lnTo>
                <a:lnTo>
                  <a:pt x="6177" y="33335"/>
                </a:lnTo>
                <a:lnTo>
                  <a:pt x="6177" y="0"/>
                </a:lnTo>
                <a:close/>
              </a:path>
            </a:pathLst>
          </a:custGeom>
          <a:solidFill>
            <a:srgbClr val="FFFFFF"/>
          </a:solidFill>
        </p:spPr>
        <p:txBody>
          <a:bodyPr wrap="square" lIns="0" tIns="0" rIns="0" bIns="0" rtlCol="0"/>
          <a:lstStyle/>
          <a:p>
            <a:endParaRPr/>
          </a:p>
        </p:txBody>
      </p:sp>
      <p:sp>
        <p:nvSpPr>
          <p:cNvPr id="20" name="bg object 20"/>
          <p:cNvSpPr/>
          <p:nvPr/>
        </p:nvSpPr>
        <p:spPr>
          <a:xfrm>
            <a:off x="3452876" y="6824662"/>
            <a:ext cx="196215" cy="33655"/>
          </a:xfrm>
          <a:custGeom>
            <a:avLst/>
            <a:gdLst/>
            <a:ahLst/>
            <a:cxnLst/>
            <a:rect l="l" t="t" r="r" b="b"/>
            <a:pathLst>
              <a:path w="196214" h="33654">
                <a:moveTo>
                  <a:pt x="196172" y="33335"/>
                </a:moveTo>
                <a:lnTo>
                  <a:pt x="193675" y="30224"/>
                </a:lnTo>
                <a:lnTo>
                  <a:pt x="171831" y="14088"/>
                </a:lnTo>
                <a:lnTo>
                  <a:pt x="145923" y="3685"/>
                </a:lnTo>
                <a:lnTo>
                  <a:pt x="117221" y="0"/>
                </a:lnTo>
                <a:lnTo>
                  <a:pt x="0" y="0"/>
                </a:lnTo>
              </a:path>
            </a:pathLst>
          </a:custGeom>
          <a:ln w="6177">
            <a:solidFill>
              <a:srgbClr val="FFFFFF"/>
            </a:solidFill>
          </a:ln>
        </p:spPr>
        <p:txBody>
          <a:bodyPr wrap="square" lIns="0" tIns="0" rIns="0" bIns="0" rtlCol="0"/>
          <a:lstStyle/>
          <a:p>
            <a:endParaRPr/>
          </a:p>
        </p:txBody>
      </p:sp>
      <p:sp>
        <p:nvSpPr>
          <p:cNvPr id="21" name="bg object 21"/>
          <p:cNvSpPr/>
          <p:nvPr/>
        </p:nvSpPr>
        <p:spPr>
          <a:xfrm>
            <a:off x="4834001" y="5167376"/>
            <a:ext cx="1162050" cy="1276350"/>
          </a:xfrm>
          <a:custGeom>
            <a:avLst/>
            <a:gdLst/>
            <a:ahLst/>
            <a:cxnLst/>
            <a:rect l="l" t="t" r="r" b="b"/>
            <a:pathLst>
              <a:path w="1162050" h="1276350">
                <a:moveTo>
                  <a:pt x="0" y="370459"/>
                </a:moveTo>
                <a:lnTo>
                  <a:pt x="0" y="1238872"/>
                </a:lnTo>
                <a:lnTo>
                  <a:pt x="7238" y="1261364"/>
                </a:lnTo>
                <a:lnTo>
                  <a:pt x="24891" y="1274508"/>
                </a:lnTo>
                <a:lnTo>
                  <a:pt x="46862" y="1276019"/>
                </a:lnTo>
                <a:lnTo>
                  <a:pt x="67056" y="1263675"/>
                </a:lnTo>
                <a:lnTo>
                  <a:pt x="1161796" y="0"/>
                </a:lnTo>
                <a:lnTo>
                  <a:pt x="910082" y="0"/>
                </a:lnTo>
                <a:lnTo>
                  <a:pt x="871601" y="8381"/>
                </a:lnTo>
                <a:lnTo>
                  <a:pt x="840359" y="32004"/>
                </a:lnTo>
                <a:lnTo>
                  <a:pt x="235203" y="741908"/>
                </a:lnTo>
                <a:lnTo>
                  <a:pt x="235203" y="482752"/>
                </a:lnTo>
                <a:lnTo>
                  <a:pt x="219837" y="426059"/>
                </a:lnTo>
                <a:lnTo>
                  <a:pt x="179324" y="385826"/>
                </a:lnTo>
                <a:lnTo>
                  <a:pt x="122300" y="370459"/>
                </a:lnTo>
                <a:lnTo>
                  <a:pt x="0" y="370459"/>
                </a:lnTo>
                <a:close/>
              </a:path>
            </a:pathLst>
          </a:custGeom>
          <a:ln w="6177">
            <a:solidFill>
              <a:srgbClr val="FFFFFF"/>
            </a:solidFill>
          </a:ln>
        </p:spPr>
        <p:txBody>
          <a:bodyPr wrap="square" lIns="0" tIns="0" rIns="0" bIns="0" rtlCol="0"/>
          <a:lstStyle/>
          <a:p>
            <a:endParaRPr/>
          </a:p>
        </p:txBody>
      </p:sp>
      <p:sp>
        <p:nvSpPr>
          <p:cNvPr id="22" name="bg object 22"/>
          <p:cNvSpPr/>
          <p:nvPr/>
        </p:nvSpPr>
        <p:spPr>
          <a:xfrm>
            <a:off x="5085630" y="5872162"/>
            <a:ext cx="910590" cy="986155"/>
          </a:xfrm>
          <a:custGeom>
            <a:avLst/>
            <a:gdLst/>
            <a:ahLst/>
            <a:cxnLst/>
            <a:rect l="l" t="t" r="r" b="b"/>
            <a:pathLst>
              <a:path w="910589" h="986154">
                <a:moveTo>
                  <a:pt x="910166" y="905879"/>
                </a:moveTo>
                <a:lnTo>
                  <a:pt x="910166" y="37172"/>
                </a:lnTo>
                <a:lnTo>
                  <a:pt x="902927" y="14655"/>
                </a:lnTo>
                <a:lnTo>
                  <a:pt x="885274" y="1524"/>
                </a:lnTo>
                <a:lnTo>
                  <a:pt x="863303" y="0"/>
                </a:lnTo>
                <a:lnTo>
                  <a:pt x="842983" y="12344"/>
                </a:lnTo>
                <a:lnTo>
                  <a:pt x="0" y="985836"/>
                </a:lnTo>
              </a:path>
              <a:path w="910589" h="986154">
                <a:moveTo>
                  <a:pt x="290004" y="985836"/>
                </a:moveTo>
                <a:lnTo>
                  <a:pt x="674835" y="534276"/>
                </a:lnTo>
                <a:lnTo>
                  <a:pt x="674835" y="793521"/>
                </a:lnTo>
                <a:lnTo>
                  <a:pt x="678899" y="823391"/>
                </a:lnTo>
                <a:lnTo>
                  <a:pt x="707855" y="872971"/>
                </a:lnTo>
                <a:lnTo>
                  <a:pt x="757766" y="901866"/>
                </a:lnTo>
                <a:lnTo>
                  <a:pt x="787738" y="905879"/>
                </a:lnTo>
                <a:lnTo>
                  <a:pt x="910166" y="905879"/>
                </a:lnTo>
              </a:path>
            </a:pathLst>
          </a:custGeom>
          <a:ln w="6177">
            <a:solidFill>
              <a:srgbClr val="FFFFFF"/>
            </a:solidFill>
          </a:ln>
        </p:spPr>
        <p:txBody>
          <a:bodyPr wrap="square" lIns="0" tIns="0" rIns="0" bIns="0" rtlCol="0"/>
          <a:lstStyle/>
          <a:p>
            <a:endParaRPr/>
          </a:p>
        </p:txBody>
      </p:sp>
      <p:sp>
        <p:nvSpPr>
          <p:cNvPr id="23" name="bg object 23"/>
          <p:cNvSpPr/>
          <p:nvPr/>
        </p:nvSpPr>
        <p:spPr>
          <a:xfrm>
            <a:off x="7882001" y="2595626"/>
            <a:ext cx="1162050" cy="1276350"/>
          </a:xfrm>
          <a:custGeom>
            <a:avLst/>
            <a:gdLst/>
            <a:ahLst/>
            <a:cxnLst/>
            <a:rect l="l" t="t" r="r" b="b"/>
            <a:pathLst>
              <a:path w="1162050" h="1276350">
                <a:moveTo>
                  <a:pt x="0" y="370459"/>
                </a:moveTo>
                <a:lnTo>
                  <a:pt x="0" y="1238885"/>
                </a:lnTo>
                <a:lnTo>
                  <a:pt x="7239" y="1261364"/>
                </a:lnTo>
                <a:lnTo>
                  <a:pt x="24892" y="1274445"/>
                </a:lnTo>
                <a:lnTo>
                  <a:pt x="46863" y="1275969"/>
                </a:lnTo>
                <a:lnTo>
                  <a:pt x="67055" y="1263650"/>
                </a:lnTo>
                <a:lnTo>
                  <a:pt x="1161796" y="0"/>
                </a:lnTo>
                <a:lnTo>
                  <a:pt x="910081" y="0"/>
                </a:lnTo>
                <a:lnTo>
                  <a:pt x="871601" y="8382"/>
                </a:lnTo>
                <a:lnTo>
                  <a:pt x="840358" y="32003"/>
                </a:lnTo>
                <a:lnTo>
                  <a:pt x="235203" y="741934"/>
                </a:lnTo>
                <a:lnTo>
                  <a:pt x="235203" y="482726"/>
                </a:lnTo>
                <a:lnTo>
                  <a:pt x="219837" y="426085"/>
                </a:lnTo>
                <a:lnTo>
                  <a:pt x="179324" y="385825"/>
                </a:lnTo>
                <a:lnTo>
                  <a:pt x="122300" y="370459"/>
                </a:lnTo>
                <a:lnTo>
                  <a:pt x="0" y="370459"/>
                </a:lnTo>
                <a:close/>
              </a:path>
            </a:pathLst>
          </a:custGeom>
          <a:ln w="6177">
            <a:solidFill>
              <a:srgbClr val="FFFFFF"/>
            </a:solidFill>
          </a:ln>
        </p:spPr>
        <p:txBody>
          <a:bodyPr wrap="square" lIns="0" tIns="0" rIns="0" bIns="0" rtlCol="0"/>
          <a:lstStyle/>
          <a:p>
            <a:endParaRPr/>
          </a:p>
        </p:txBody>
      </p:sp>
      <p:sp>
        <p:nvSpPr>
          <p:cNvPr id="24" name="bg object 24"/>
          <p:cNvSpPr/>
          <p:nvPr/>
        </p:nvSpPr>
        <p:spPr>
          <a:xfrm>
            <a:off x="7882001" y="3300476"/>
            <a:ext cx="1162050" cy="2562225"/>
          </a:xfrm>
          <a:custGeom>
            <a:avLst/>
            <a:gdLst/>
            <a:ahLst/>
            <a:cxnLst/>
            <a:rect l="l" t="t" r="r" b="b"/>
            <a:pathLst>
              <a:path w="1162050" h="2562225">
                <a:moveTo>
                  <a:pt x="0" y="1656334"/>
                </a:moveTo>
                <a:lnTo>
                  <a:pt x="0" y="2524747"/>
                </a:lnTo>
                <a:lnTo>
                  <a:pt x="7239" y="2547239"/>
                </a:lnTo>
                <a:lnTo>
                  <a:pt x="24892" y="2560383"/>
                </a:lnTo>
                <a:lnTo>
                  <a:pt x="46863" y="2561894"/>
                </a:lnTo>
                <a:lnTo>
                  <a:pt x="67055" y="2549550"/>
                </a:lnTo>
                <a:lnTo>
                  <a:pt x="1161796" y="1285875"/>
                </a:lnTo>
                <a:lnTo>
                  <a:pt x="910081" y="1285875"/>
                </a:lnTo>
                <a:lnTo>
                  <a:pt x="871601" y="1294257"/>
                </a:lnTo>
                <a:lnTo>
                  <a:pt x="840358" y="1317879"/>
                </a:lnTo>
                <a:lnTo>
                  <a:pt x="235203" y="2027809"/>
                </a:lnTo>
                <a:lnTo>
                  <a:pt x="235203" y="1768602"/>
                </a:lnTo>
                <a:lnTo>
                  <a:pt x="219837" y="1711960"/>
                </a:lnTo>
                <a:lnTo>
                  <a:pt x="179324" y="1671701"/>
                </a:lnTo>
                <a:lnTo>
                  <a:pt x="122300" y="1656334"/>
                </a:lnTo>
                <a:lnTo>
                  <a:pt x="0" y="1656334"/>
                </a:lnTo>
                <a:close/>
              </a:path>
              <a:path w="1162050" h="2562225">
                <a:moveTo>
                  <a:pt x="1161796" y="905510"/>
                </a:moveTo>
                <a:lnTo>
                  <a:pt x="1161796" y="37084"/>
                </a:lnTo>
                <a:lnTo>
                  <a:pt x="1154556" y="14604"/>
                </a:lnTo>
                <a:lnTo>
                  <a:pt x="1136777" y="1397"/>
                </a:lnTo>
                <a:lnTo>
                  <a:pt x="1114805" y="0"/>
                </a:lnTo>
                <a:lnTo>
                  <a:pt x="1094613" y="12319"/>
                </a:lnTo>
                <a:lnTo>
                  <a:pt x="0" y="1275969"/>
                </a:lnTo>
                <a:lnTo>
                  <a:pt x="251587" y="1275969"/>
                </a:lnTo>
                <a:lnTo>
                  <a:pt x="290068" y="1267587"/>
                </a:lnTo>
                <a:lnTo>
                  <a:pt x="321309" y="1243965"/>
                </a:lnTo>
                <a:lnTo>
                  <a:pt x="926465" y="534035"/>
                </a:lnTo>
                <a:lnTo>
                  <a:pt x="926465" y="793242"/>
                </a:lnTo>
                <a:lnTo>
                  <a:pt x="941831" y="849884"/>
                </a:lnTo>
                <a:lnTo>
                  <a:pt x="982345" y="890143"/>
                </a:lnTo>
                <a:lnTo>
                  <a:pt x="1039368" y="905510"/>
                </a:lnTo>
                <a:lnTo>
                  <a:pt x="1161796" y="905510"/>
                </a:lnTo>
                <a:close/>
              </a:path>
            </a:pathLst>
          </a:custGeom>
          <a:ln w="6177">
            <a:solidFill>
              <a:srgbClr val="FFFFFF"/>
            </a:solidFill>
          </a:ln>
        </p:spPr>
        <p:txBody>
          <a:bodyPr wrap="square" lIns="0" tIns="0" rIns="0" bIns="0" rtlCol="0"/>
          <a:lstStyle/>
          <a:p>
            <a:endParaRPr/>
          </a:p>
        </p:txBody>
      </p:sp>
      <p:sp>
        <p:nvSpPr>
          <p:cNvPr id="25" name="bg object 25"/>
          <p:cNvSpPr/>
          <p:nvPr/>
        </p:nvSpPr>
        <p:spPr>
          <a:xfrm>
            <a:off x="8504936" y="6567487"/>
            <a:ext cx="539115" cy="290830"/>
          </a:xfrm>
          <a:custGeom>
            <a:avLst/>
            <a:gdLst/>
            <a:ahLst/>
            <a:cxnLst/>
            <a:rect l="l" t="t" r="r" b="b"/>
            <a:pathLst>
              <a:path w="539115" h="290829">
                <a:moveTo>
                  <a:pt x="291021" y="290510"/>
                </a:moveTo>
                <a:lnTo>
                  <a:pt x="538986" y="0"/>
                </a:lnTo>
                <a:lnTo>
                  <a:pt x="286383" y="0"/>
                </a:lnTo>
                <a:lnTo>
                  <a:pt x="266571" y="2197"/>
                </a:lnTo>
                <a:lnTo>
                  <a:pt x="247775" y="8572"/>
                </a:lnTo>
                <a:lnTo>
                  <a:pt x="230884" y="18846"/>
                </a:lnTo>
                <a:lnTo>
                  <a:pt x="216406" y="32715"/>
                </a:lnTo>
                <a:lnTo>
                  <a:pt x="0" y="290510"/>
                </a:lnTo>
              </a:path>
            </a:pathLst>
          </a:custGeom>
          <a:ln w="6177">
            <a:solidFill>
              <a:srgbClr val="FFFFFF"/>
            </a:solidFill>
          </a:ln>
        </p:spPr>
        <p:txBody>
          <a:bodyPr wrap="square" lIns="0" tIns="0" rIns="0" bIns="0" rtlCol="0"/>
          <a:lstStyle/>
          <a:p>
            <a:endParaRPr/>
          </a:p>
        </p:txBody>
      </p:sp>
      <p:sp>
        <p:nvSpPr>
          <p:cNvPr id="26" name="bg object 26"/>
          <p:cNvSpPr/>
          <p:nvPr/>
        </p:nvSpPr>
        <p:spPr>
          <a:xfrm>
            <a:off x="7882000" y="5291201"/>
            <a:ext cx="1162050" cy="1276350"/>
          </a:xfrm>
          <a:custGeom>
            <a:avLst/>
            <a:gdLst/>
            <a:ahLst/>
            <a:cxnLst/>
            <a:rect l="l" t="t" r="r" b="b"/>
            <a:pathLst>
              <a:path w="1162050" h="1276350">
                <a:moveTo>
                  <a:pt x="1161796" y="905522"/>
                </a:moveTo>
                <a:lnTo>
                  <a:pt x="1161796" y="37084"/>
                </a:lnTo>
                <a:lnTo>
                  <a:pt x="1154556" y="14605"/>
                </a:lnTo>
                <a:lnTo>
                  <a:pt x="1136777" y="1396"/>
                </a:lnTo>
                <a:lnTo>
                  <a:pt x="1114805" y="0"/>
                </a:lnTo>
                <a:lnTo>
                  <a:pt x="1094613" y="12318"/>
                </a:lnTo>
                <a:lnTo>
                  <a:pt x="0" y="1276019"/>
                </a:lnTo>
                <a:lnTo>
                  <a:pt x="251587" y="1276019"/>
                </a:lnTo>
                <a:lnTo>
                  <a:pt x="290068" y="1267612"/>
                </a:lnTo>
                <a:lnTo>
                  <a:pt x="321309" y="1243914"/>
                </a:lnTo>
                <a:lnTo>
                  <a:pt x="926465" y="534047"/>
                </a:lnTo>
                <a:lnTo>
                  <a:pt x="926465" y="793203"/>
                </a:lnTo>
                <a:lnTo>
                  <a:pt x="941831" y="849896"/>
                </a:lnTo>
                <a:lnTo>
                  <a:pt x="982345" y="890193"/>
                </a:lnTo>
                <a:lnTo>
                  <a:pt x="1039368" y="905522"/>
                </a:lnTo>
                <a:lnTo>
                  <a:pt x="1161796" y="905522"/>
                </a:lnTo>
                <a:close/>
              </a:path>
            </a:pathLst>
          </a:custGeom>
          <a:ln w="6177">
            <a:solidFill>
              <a:srgbClr val="FFFFFF"/>
            </a:solidFill>
          </a:ln>
        </p:spPr>
        <p:txBody>
          <a:bodyPr wrap="square" lIns="0" tIns="0" rIns="0" bIns="0" rtlCol="0"/>
          <a:lstStyle/>
          <a:p>
            <a:endParaRPr/>
          </a:p>
        </p:txBody>
      </p:sp>
      <p:sp>
        <p:nvSpPr>
          <p:cNvPr id="27" name="bg object 27"/>
          <p:cNvSpPr/>
          <p:nvPr/>
        </p:nvSpPr>
        <p:spPr>
          <a:xfrm>
            <a:off x="6310376" y="3881501"/>
            <a:ext cx="1152525" cy="1276350"/>
          </a:xfrm>
          <a:custGeom>
            <a:avLst/>
            <a:gdLst/>
            <a:ahLst/>
            <a:cxnLst/>
            <a:rect l="l" t="t" r="r" b="b"/>
            <a:pathLst>
              <a:path w="1152525" h="1276350">
                <a:moveTo>
                  <a:pt x="0" y="370459"/>
                </a:moveTo>
                <a:lnTo>
                  <a:pt x="0" y="1238885"/>
                </a:lnTo>
                <a:lnTo>
                  <a:pt x="7112" y="1261364"/>
                </a:lnTo>
                <a:lnTo>
                  <a:pt x="24637" y="1274445"/>
                </a:lnTo>
                <a:lnTo>
                  <a:pt x="46482" y="1275969"/>
                </a:lnTo>
                <a:lnTo>
                  <a:pt x="66548" y="1263650"/>
                </a:lnTo>
                <a:lnTo>
                  <a:pt x="1152271" y="0"/>
                </a:lnTo>
                <a:lnTo>
                  <a:pt x="902589" y="0"/>
                </a:lnTo>
                <a:lnTo>
                  <a:pt x="864489" y="8381"/>
                </a:lnTo>
                <a:lnTo>
                  <a:pt x="833501" y="32004"/>
                </a:lnTo>
                <a:lnTo>
                  <a:pt x="233299" y="741934"/>
                </a:lnTo>
                <a:lnTo>
                  <a:pt x="233299" y="482726"/>
                </a:lnTo>
                <a:lnTo>
                  <a:pt x="218058" y="426085"/>
                </a:lnTo>
                <a:lnTo>
                  <a:pt x="177800" y="385825"/>
                </a:lnTo>
                <a:lnTo>
                  <a:pt x="121285" y="370459"/>
                </a:lnTo>
                <a:lnTo>
                  <a:pt x="0" y="370459"/>
                </a:lnTo>
                <a:close/>
              </a:path>
            </a:pathLst>
          </a:custGeom>
          <a:ln w="6177">
            <a:solidFill>
              <a:srgbClr val="FFFFFF"/>
            </a:solidFill>
          </a:ln>
        </p:spPr>
        <p:txBody>
          <a:bodyPr wrap="square" lIns="0" tIns="0" rIns="0" bIns="0" rtlCol="0"/>
          <a:lstStyle/>
          <a:p>
            <a:endParaRPr/>
          </a:p>
        </p:txBody>
      </p:sp>
      <p:sp>
        <p:nvSpPr>
          <p:cNvPr id="28" name="bg object 28"/>
          <p:cNvSpPr/>
          <p:nvPr/>
        </p:nvSpPr>
        <p:spPr>
          <a:xfrm>
            <a:off x="6307287" y="6242494"/>
            <a:ext cx="6350" cy="615950"/>
          </a:xfrm>
          <a:custGeom>
            <a:avLst/>
            <a:gdLst/>
            <a:ahLst/>
            <a:cxnLst/>
            <a:rect l="l" t="t" r="r" b="b"/>
            <a:pathLst>
              <a:path w="6350" h="615950">
                <a:moveTo>
                  <a:pt x="6177" y="0"/>
                </a:moveTo>
                <a:lnTo>
                  <a:pt x="0" y="0"/>
                </a:lnTo>
                <a:lnTo>
                  <a:pt x="0" y="615504"/>
                </a:lnTo>
                <a:lnTo>
                  <a:pt x="6177" y="615504"/>
                </a:lnTo>
                <a:lnTo>
                  <a:pt x="6177" y="0"/>
                </a:lnTo>
                <a:close/>
              </a:path>
            </a:pathLst>
          </a:custGeom>
          <a:solidFill>
            <a:srgbClr val="FFFFFF"/>
          </a:solidFill>
        </p:spPr>
        <p:txBody>
          <a:bodyPr wrap="square" lIns="0" tIns="0" rIns="0" bIns="0" rtlCol="0"/>
          <a:lstStyle/>
          <a:p>
            <a:endParaRPr/>
          </a:p>
        </p:txBody>
      </p:sp>
      <p:sp>
        <p:nvSpPr>
          <p:cNvPr id="29" name="bg object 29"/>
          <p:cNvSpPr/>
          <p:nvPr/>
        </p:nvSpPr>
        <p:spPr>
          <a:xfrm>
            <a:off x="6310376" y="5872162"/>
            <a:ext cx="1152525" cy="986155"/>
          </a:xfrm>
          <a:custGeom>
            <a:avLst/>
            <a:gdLst/>
            <a:ahLst/>
            <a:cxnLst/>
            <a:rect l="l" t="t" r="r" b="b"/>
            <a:pathLst>
              <a:path w="1152525" h="986154">
                <a:moveTo>
                  <a:pt x="304956" y="985836"/>
                </a:moveTo>
                <a:lnTo>
                  <a:pt x="1152271" y="0"/>
                </a:lnTo>
                <a:lnTo>
                  <a:pt x="902589" y="0"/>
                </a:lnTo>
                <a:lnTo>
                  <a:pt x="864489" y="8420"/>
                </a:lnTo>
                <a:lnTo>
                  <a:pt x="833501" y="32105"/>
                </a:lnTo>
                <a:lnTo>
                  <a:pt x="233299" y="741641"/>
                </a:lnTo>
                <a:lnTo>
                  <a:pt x="233299" y="482600"/>
                </a:lnTo>
                <a:lnTo>
                  <a:pt x="218058" y="425932"/>
                </a:lnTo>
                <a:lnTo>
                  <a:pt x="177800" y="385660"/>
                </a:lnTo>
                <a:lnTo>
                  <a:pt x="121285" y="370331"/>
                </a:lnTo>
                <a:lnTo>
                  <a:pt x="0" y="370331"/>
                </a:lnTo>
              </a:path>
            </a:pathLst>
          </a:custGeom>
          <a:ln w="6177">
            <a:solidFill>
              <a:srgbClr val="FFFFFF"/>
            </a:solidFill>
          </a:ln>
        </p:spPr>
        <p:txBody>
          <a:bodyPr wrap="square" lIns="0" tIns="0" rIns="0" bIns="0" rtlCol="0"/>
          <a:lstStyle/>
          <a:p>
            <a:endParaRPr/>
          </a:p>
        </p:txBody>
      </p:sp>
      <p:sp>
        <p:nvSpPr>
          <p:cNvPr id="30" name="bg object 30"/>
          <p:cNvSpPr/>
          <p:nvPr/>
        </p:nvSpPr>
        <p:spPr>
          <a:xfrm>
            <a:off x="6310376" y="4586351"/>
            <a:ext cx="1152525" cy="1276350"/>
          </a:xfrm>
          <a:custGeom>
            <a:avLst/>
            <a:gdLst/>
            <a:ahLst/>
            <a:cxnLst/>
            <a:rect l="l" t="t" r="r" b="b"/>
            <a:pathLst>
              <a:path w="1152525" h="1276350">
                <a:moveTo>
                  <a:pt x="1152271" y="905510"/>
                </a:moveTo>
                <a:lnTo>
                  <a:pt x="1152271" y="37084"/>
                </a:lnTo>
                <a:lnTo>
                  <a:pt x="1145031" y="14605"/>
                </a:lnTo>
                <a:lnTo>
                  <a:pt x="1127505" y="1397"/>
                </a:lnTo>
                <a:lnTo>
                  <a:pt x="1105662" y="0"/>
                </a:lnTo>
                <a:lnTo>
                  <a:pt x="1085596" y="12318"/>
                </a:lnTo>
                <a:lnTo>
                  <a:pt x="0" y="1276019"/>
                </a:lnTo>
                <a:lnTo>
                  <a:pt x="249554" y="1276019"/>
                </a:lnTo>
                <a:lnTo>
                  <a:pt x="287654" y="1267612"/>
                </a:lnTo>
                <a:lnTo>
                  <a:pt x="318643" y="1243914"/>
                </a:lnTo>
                <a:lnTo>
                  <a:pt x="918845" y="534035"/>
                </a:lnTo>
                <a:lnTo>
                  <a:pt x="918845" y="793242"/>
                </a:lnTo>
                <a:lnTo>
                  <a:pt x="934084" y="849884"/>
                </a:lnTo>
                <a:lnTo>
                  <a:pt x="974344" y="890143"/>
                </a:lnTo>
                <a:lnTo>
                  <a:pt x="1030858" y="905510"/>
                </a:lnTo>
                <a:lnTo>
                  <a:pt x="1152271" y="905510"/>
                </a:lnTo>
                <a:close/>
              </a:path>
            </a:pathLst>
          </a:custGeom>
          <a:ln w="6177">
            <a:solidFill>
              <a:srgbClr val="FFFFFF"/>
            </a:solidFill>
          </a:ln>
        </p:spPr>
        <p:txBody>
          <a:bodyPr wrap="square" lIns="0" tIns="0" rIns="0" bIns="0" rtlCol="0"/>
          <a:lstStyle/>
          <a:p>
            <a:endParaRPr/>
          </a:p>
        </p:txBody>
      </p:sp>
      <p:sp>
        <p:nvSpPr>
          <p:cNvPr id="31" name="bg object 31"/>
          <p:cNvSpPr/>
          <p:nvPr/>
        </p:nvSpPr>
        <p:spPr>
          <a:xfrm>
            <a:off x="7273176" y="6640598"/>
            <a:ext cx="249709" cy="220487"/>
          </a:xfrm>
          <a:prstGeom prst="rect">
            <a:avLst/>
          </a:prstGeom>
          <a:blipFill>
            <a:blip r:embed="rId3" cstate="print"/>
            <a:stretch>
              <a:fillRect/>
            </a:stretch>
          </a:blipFill>
        </p:spPr>
        <p:txBody>
          <a:bodyPr wrap="square" lIns="0" tIns="0" rIns="0" bIns="0" rtlCol="0"/>
          <a:lstStyle/>
          <a:p>
            <a:endParaRPr/>
          </a:p>
        </p:txBody>
      </p:sp>
      <p:sp>
        <p:nvSpPr>
          <p:cNvPr id="32" name="bg object 32"/>
          <p:cNvSpPr/>
          <p:nvPr/>
        </p:nvSpPr>
        <p:spPr>
          <a:xfrm>
            <a:off x="9406001" y="1319275"/>
            <a:ext cx="1162050" cy="1276350"/>
          </a:xfrm>
          <a:custGeom>
            <a:avLst/>
            <a:gdLst/>
            <a:ahLst/>
            <a:cxnLst/>
            <a:rect l="l" t="t" r="r" b="b"/>
            <a:pathLst>
              <a:path w="1162050" h="1276350">
                <a:moveTo>
                  <a:pt x="0" y="370459"/>
                </a:moveTo>
                <a:lnTo>
                  <a:pt x="0" y="1238885"/>
                </a:lnTo>
                <a:lnTo>
                  <a:pt x="7239" y="1261364"/>
                </a:lnTo>
                <a:lnTo>
                  <a:pt x="24892" y="1274445"/>
                </a:lnTo>
                <a:lnTo>
                  <a:pt x="46863" y="1275969"/>
                </a:lnTo>
                <a:lnTo>
                  <a:pt x="67055" y="1263650"/>
                </a:lnTo>
                <a:lnTo>
                  <a:pt x="1161796" y="0"/>
                </a:lnTo>
                <a:lnTo>
                  <a:pt x="910081" y="0"/>
                </a:lnTo>
                <a:lnTo>
                  <a:pt x="871601" y="8382"/>
                </a:lnTo>
                <a:lnTo>
                  <a:pt x="840358" y="32003"/>
                </a:lnTo>
                <a:lnTo>
                  <a:pt x="235203" y="741934"/>
                </a:lnTo>
                <a:lnTo>
                  <a:pt x="235203" y="482726"/>
                </a:lnTo>
                <a:lnTo>
                  <a:pt x="219837" y="426085"/>
                </a:lnTo>
                <a:lnTo>
                  <a:pt x="179324" y="385825"/>
                </a:lnTo>
                <a:lnTo>
                  <a:pt x="122300" y="370459"/>
                </a:lnTo>
                <a:lnTo>
                  <a:pt x="0" y="370459"/>
                </a:lnTo>
                <a:close/>
              </a:path>
            </a:pathLst>
          </a:custGeom>
          <a:ln w="6177">
            <a:solidFill>
              <a:srgbClr val="FFFFFF"/>
            </a:solidFill>
          </a:ln>
        </p:spPr>
        <p:txBody>
          <a:bodyPr wrap="square" lIns="0" tIns="0" rIns="0" bIns="0" rtlCol="0"/>
          <a:lstStyle/>
          <a:p>
            <a:endParaRPr/>
          </a:p>
        </p:txBody>
      </p:sp>
      <p:sp>
        <p:nvSpPr>
          <p:cNvPr id="33" name="bg object 33"/>
          <p:cNvSpPr/>
          <p:nvPr/>
        </p:nvSpPr>
        <p:spPr>
          <a:xfrm>
            <a:off x="9406001" y="2014601"/>
            <a:ext cx="1162050" cy="2571750"/>
          </a:xfrm>
          <a:custGeom>
            <a:avLst/>
            <a:gdLst/>
            <a:ahLst/>
            <a:cxnLst/>
            <a:rect l="l" t="t" r="r" b="b"/>
            <a:pathLst>
              <a:path w="1162050" h="2571750">
                <a:moveTo>
                  <a:pt x="0" y="1659128"/>
                </a:moveTo>
                <a:lnTo>
                  <a:pt x="0" y="2534031"/>
                </a:lnTo>
                <a:lnTo>
                  <a:pt x="7239" y="2556637"/>
                </a:lnTo>
                <a:lnTo>
                  <a:pt x="24892" y="2569845"/>
                </a:lnTo>
                <a:lnTo>
                  <a:pt x="46863" y="2571369"/>
                </a:lnTo>
                <a:lnTo>
                  <a:pt x="67055" y="2559050"/>
                </a:lnTo>
                <a:lnTo>
                  <a:pt x="1161796" y="1285875"/>
                </a:lnTo>
                <a:lnTo>
                  <a:pt x="910081" y="1285875"/>
                </a:lnTo>
                <a:lnTo>
                  <a:pt x="871601" y="1294257"/>
                </a:lnTo>
                <a:lnTo>
                  <a:pt x="840358" y="1318133"/>
                </a:lnTo>
                <a:lnTo>
                  <a:pt x="235203" y="2033270"/>
                </a:lnTo>
                <a:lnTo>
                  <a:pt x="235203" y="1772285"/>
                </a:lnTo>
                <a:lnTo>
                  <a:pt x="219837" y="1715135"/>
                </a:lnTo>
                <a:lnTo>
                  <a:pt x="179324" y="1674495"/>
                </a:lnTo>
                <a:lnTo>
                  <a:pt x="122300" y="1659128"/>
                </a:lnTo>
                <a:lnTo>
                  <a:pt x="0" y="1659128"/>
                </a:lnTo>
                <a:close/>
              </a:path>
              <a:path w="1162050" h="2571750">
                <a:moveTo>
                  <a:pt x="1161796" y="912240"/>
                </a:moveTo>
                <a:lnTo>
                  <a:pt x="1161796" y="37337"/>
                </a:lnTo>
                <a:lnTo>
                  <a:pt x="1154556" y="14732"/>
                </a:lnTo>
                <a:lnTo>
                  <a:pt x="1136777" y="1524"/>
                </a:lnTo>
                <a:lnTo>
                  <a:pt x="1114805" y="0"/>
                </a:lnTo>
                <a:lnTo>
                  <a:pt x="1094613" y="12319"/>
                </a:lnTo>
                <a:lnTo>
                  <a:pt x="0" y="1285494"/>
                </a:lnTo>
                <a:lnTo>
                  <a:pt x="251587" y="1285494"/>
                </a:lnTo>
                <a:lnTo>
                  <a:pt x="290068" y="1277112"/>
                </a:lnTo>
                <a:lnTo>
                  <a:pt x="321309" y="1253236"/>
                </a:lnTo>
                <a:lnTo>
                  <a:pt x="926465" y="537972"/>
                </a:lnTo>
                <a:lnTo>
                  <a:pt x="926465" y="799084"/>
                </a:lnTo>
                <a:lnTo>
                  <a:pt x="941831" y="856234"/>
                </a:lnTo>
                <a:lnTo>
                  <a:pt x="982345" y="896874"/>
                </a:lnTo>
                <a:lnTo>
                  <a:pt x="1039368" y="912240"/>
                </a:lnTo>
                <a:lnTo>
                  <a:pt x="1161796" y="912240"/>
                </a:lnTo>
                <a:close/>
              </a:path>
            </a:pathLst>
          </a:custGeom>
          <a:ln w="6177">
            <a:solidFill>
              <a:srgbClr val="FFFFFF"/>
            </a:solidFill>
          </a:ln>
        </p:spPr>
        <p:txBody>
          <a:bodyPr wrap="square" lIns="0" tIns="0" rIns="0" bIns="0" rtlCol="0"/>
          <a:lstStyle/>
          <a:p>
            <a:endParaRPr/>
          </a:p>
        </p:txBody>
      </p:sp>
      <p:sp>
        <p:nvSpPr>
          <p:cNvPr id="34" name="bg object 34"/>
          <p:cNvSpPr/>
          <p:nvPr/>
        </p:nvSpPr>
        <p:spPr>
          <a:xfrm>
            <a:off x="9406000" y="4005326"/>
            <a:ext cx="1162050" cy="2562225"/>
          </a:xfrm>
          <a:custGeom>
            <a:avLst/>
            <a:gdLst/>
            <a:ahLst/>
            <a:cxnLst/>
            <a:rect l="l" t="t" r="r" b="b"/>
            <a:pathLst>
              <a:path w="1162050" h="2562225">
                <a:moveTo>
                  <a:pt x="0" y="1656308"/>
                </a:moveTo>
                <a:lnTo>
                  <a:pt x="0" y="2524747"/>
                </a:lnTo>
                <a:lnTo>
                  <a:pt x="7239" y="2547239"/>
                </a:lnTo>
                <a:lnTo>
                  <a:pt x="24892" y="2560383"/>
                </a:lnTo>
                <a:lnTo>
                  <a:pt x="46863" y="2561894"/>
                </a:lnTo>
                <a:lnTo>
                  <a:pt x="67055" y="2549550"/>
                </a:lnTo>
                <a:lnTo>
                  <a:pt x="1161796" y="1285875"/>
                </a:lnTo>
                <a:lnTo>
                  <a:pt x="910081" y="1285875"/>
                </a:lnTo>
                <a:lnTo>
                  <a:pt x="871601" y="1294257"/>
                </a:lnTo>
                <a:lnTo>
                  <a:pt x="840358" y="1317879"/>
                </a:lnTo>
                <a:lnTo>
                  <a:pt x="235203" y="2027783"/>
                </a:lnTo>
                <a:lnTo>
                  <a:pt x="235203" y="1768627"/>
                </a:lnTo>
                <a:lnTo>
                  <a:pt x="219837" y="1711934"/>
                </a:lnTo>
                <a:lnTo>
                  <a:pt x="179324" y="1671650"/>
                </a:lnTo>
                <a:lnTo>
                  <a:pt x="122300" y="1656308"/>
                </a:lnTo>
                <a:lnTo>
                  <a:pt x="0" y="1656308"/>
                </a:lnTo>
                <a:close/>
              </a:path>
              <a:path w="1162050" h="2562225">
                <a:moveTo>
                  <a:pt x="1161796" y="912241"/>
                </a:moveTo>
                <a:lnTo>
                  <a:pt x="1161796" y="37337"/>
                </a:lnTo>
                <a:lnTo>
                  <a:pt x="1154556" y="14731"/>
                </a:lnTo>
                <a:lnTo>
                  <a:pt x="1136777" y="1524"/>
                </a:lnTo>
                <a:lnTo>
                  <a:pt x="1114805" y="0"/>
                </a:lnTo>
                <a:lnTo>
                  <a:pt x="1094613" y="12318"/>
                </a:lnTo>
                <a:lnTo>
                  <a:pt x="0" y="1285494"/>
                </a:lnTo>
                <a:lnTo>
                  <a:pt x="251587" y="1285494"/>
                </a:lnTo>
                <a:lnTo>
                  <a:pt x="290068" y="1277112"/>
                </a:lnTo>
                <a:lnTo>
                  <a:pt x="321309" y="1253236"/>
                </a:lnTo>
                <a:lnTo>
                  <a:pt x="926465" y="537972"/>
                </a:lnTo>
                <a:lnTo>
                  <a:pt x="926465" y="799084"/>
                </a:lnTo>
                <a:lnTo>
                  <a:pt x="941831" y="856234"/>
                </a:lnTo>
                <a:lnTo>
                  <a:pt x="982345" y="896874"/>
                </a:lnTo>
                <a:lnTo>
                  <a:pt x="1039368" y="912241"/>
                </a:lnTo>
                <a:lnTo>
                  <a:pt x="1161796" y="912241"/>
                </a:lnTo>
                <a:close/>
              </a:path>
            </a:pathLst>
          </a:custGeom>
          <a:ln w="6177">
            <a:solidFill>
              <a:srgbClr val="FFFFFF"/>
            </a:solidFill>
          </a:ln>
        </p:spPr>
        <p:txBody>
          <a:bodyPr wrap="square" lIns="0" tIns="0" rIns="0" bIns="0" rtlCol="0"/>
          <a:lstStyle/>
          <a:p>
            <a:endParaRPr/>
          </a:p>
        </p:txBody>
      </p:sp>
      <p:sp>
        <p:nvSpPr>
          <p:cNvPr id="35" name="bg object 35"/>
          <p:cNvSpPr/>
          <p:nvPr/>
        </p:nvSpPr>
        <p:spPr>
          <a:xfrm>
            <a:off x="9762543" y="5995987"/>
            <a:ext cx="805815" cy="862330"/>
          </a:xfrm>
          <a:custGeom>
            <a:avLst/>
            <a:gdLst/>
            <a:ahLst/>
            <a:cxnLst/>
            <a:rect l="l" t="t" r="r" b="b"/>
            <a:pathLst>
              <a:path w="805815" h="862329">
                <a:moveTo>
                  <a:pt x="805380" y="862010"/>
                </a:moveTo>
                <a:lnTo>
                  <a:pt x="805380" y="37211"/>
                </a:lnTo>
                <a:lnTo>
                  <a:pt x="798141" y="14681"/>
                </a:lnTo>
                <a:lnTo>
                  <a:pt x="780361" y="1524"/>
                </a:lnTo>
                <a:lnTo>
                  <a:pt x="758263" y="0"/>
                </a:lnTo>
                <a:lnTo>
                  <a:pt x="737943" y="12357"/>
                </a:lnTo>
                <a:lnTo>
                  <a:pt x="0" y="862010"/>
                </a:lnTo>
              </a:path>
              <a:path w="805815" h="862329">
                <a:moveTo>
                  <a:pt x="289493" y="862010"/>
                </a:moveTo>
                <a:lnTo>
                  <a:pt x="569033" y="534898"/>
                </a:lnTo>
                <a:lnTo>
                  <a:pt x="569033" y="794443"/>
                </a:lnTo>
                <a:lnTo>
                  <a:pt x="573097" y="824349"/>
                </a:lnTo>
                <a:lnTo>
                  <a:pt x="584527" y="851220"/>
                </a:lnTo>
                <a:lnTo>
                  <a:pt x="592909" y="862010"/>
                </a:lnTo>
              </a:path>
            </a:pathLst>
          </a:custGeom>
          <a:ln w="6177">
            <a:solidFill>
              <a:srgbClr val="FFFFFF"/>
            </a:solidFill>
          </a:ln>
        </p:spPr>
        <p:txBody>
          <a:bodyPr wrap="square" lIns="0" tIns="0" rIns="0" bIns="0" rtlCol="0"/>
          <a:lstStyle/>
          <a:p>
            <a:endParaRPr/>
          </a:p>
        </p:txBody>
      </p:sp>
      <p:sp>
        <p:nvSpPr>
          <p:cNvPr id="36" name="bg object 36"/>
          <p:cNvSpPr/>
          <p:nvPr/>
        </p:nvSpPr>
        <p:spPr>
          <a:xfrm>
            <a:off x="10930001" y="71501"/>
            <a:ext cx="1162050" cy="1276350"/>
          </a:xfrm>
          <a:custGeom>
            <a:avLst/>
            <a:gdLst/>
            <a:ahLst/>
            <a:cxnLst/>
            <a:rect l="l" t="t" r="r" b="b"/>
            <a:pathLst>
              <a:path w="1162050" h="1276350">
                <a:moveTo>
                  <a:pt x="0" y="370459"/>
                </a:moveTo>
                <a:lnTo>
                  <a:pt x="0" y="1238885"/>
                </a:lnTo>
                <a:lnTo>
                  <a:pt x="7239" y="1261364"/>
                </a:lnTo>
                <a:lnTo>
                  <a:pt x="24892" y="1274445"/>
                </a:lnTo>
                <a:lnTo>
                  <a:pt x="46863" y="1275969"/>
                </a:lnTo>
                <a:lnTo>
                  <a:pt x="67055" y="1263650"/>
                </a:lnTo>
                <a:lnTo>
                  <a:pt x="1161796" y="0"/>
                </a:lnTo>
                <a:lnTo>
                  <a:pt x="910081" y="0"/>
                </a:lnTo>
                <a:lnTo>
                  <a:pt x="871601" y="8381"/>
                </a:lnTo>
                <a:lnTo>
                  <a:pt x="840358" y="32003"/>
                </a:lnTo>
                <a:lnTo>
                  <a:pt x="235203" y="741934"/>
                </a:lnTo>
                <a:lnTo>
                  <a:pt x="235203" y="482726"/>
                </a:lnTo>
                <a:lnTo>
                  <a:pt x="219837" y="426085"/>
                </a:lnTo>
                <a:lnTo>
                  <a:pt x="179324" y="385825"/>
                </a:lnTo>
                <a:lnTo>
                  <a:pt x="122300" y="370459"/>
                </a:lnTo>
                <a:lnTo>
                  <a:pt x="0" y="370459"/>
                </a:lnTo>
                <a:close/>
              </a:path>
            </a:pathLst>
          </a:custGeom>
          <a:ln w="6177">
            <a:solidFill>
              <a:srgbClr val="FFFFFF"/>
            </a:solidFill>
          </a:ln>
        </p:spPr>
        <p:txBody>
          <a:bodyPr wrap="square" lIns="0" tIns="0" rIns="0" bIns="0" rtlCol="0"/>
          <a:lstStyle/>
          <a:p>
            <a:endParaRPr/>
          </a:p>
        </p:txBody>
      </p:sp>
      <p:sp>
        <p:nvSpPr>
          <p:cNvPr id="37" name="bg object 37"/>
          <p:cNvSpPr/>
          <p:nvPr/>
        </p:nvSpPr>
        <p:spPr>
          <a:xfrm>
            <a:off x="10930001" y="776351"/>
            <a:ext cx="1162050" cy="2562225"/>
          </a:xfrm>
          <a:custGeom>
            <a:avLst/>
            <a:gdLst/>
            <a:ahLst/>
            <a:cxnLst/>
            <a:rect l="l" t="t" r="r" b="b"/>
            <a:pathLst>
              <a:path w="1162050" h="2562225">
                <a:moveTo>
                  <a:pt x="0" y="1656334"/>
                </a:moveTo>
                <a:lnTo>
                  <a:pt x="0" y="2524760"/>
                </a:lnTo>
                <a:lnTo>
                  <a:pt x="7239" y="2547239"/>
                </a:lnTo>
                <a:lnTo>
                  <a:pt x="24892" y="2560320"/>
                </a:lnTo>
                <a:lnTo>
                  <a:pt x="46863" y="2561844"/>
                </a:lnTo>
                <a:lnTo>
                  <a:pt x="67055" y="2549525"/>
                </a:lnTo>
                <a:lnTo>
                  <a:pt x="1161796" y="1285875"/>
                </a:lnTo>
                <a:lnTo>
                  <a:pt x="910081" y="1285875"/>
                </a:lnTo>
                <a:lnTo>
                  <a:pt x="871601" y="1294257"/>
                </a:lnTo>
                <a:lnTo>
                  <a:pt x="840358" y="1317878"/>
                </a:lnTo>
                <a:lnTo>
                  <a:pt x="235203" y="2027809"/>
                </a:lnTo>
                <a:lnTo>
                  <a:pt x="235203" y="1768602"/>
                </a:lnTo>
                <a:lnTo>
                  <a:pt x="219837" y="1711960"/>
                </a:lnTo>
                <a:lnTo>
                  <a:pt x="179324" y="1671701"/>
                </a:lnTo>
                <a:lnTo>
                  <a:pt x="122300" y="1656334"/>
                </a:lnTo>
                <a:lnTo>
                  <a:pt x="0" y="1656334"/>
                </a:lnTo>
                <a:close/>
              </a:path>
              <a:path w="1162050" h="2562225">
                <a:moveTo>
                  <a:pt x="1161796" y="905510"/>
                </a:moveTo>
                <a:lnTo>
                  <a:pt x="1161796" y="37084"/>
                </a:lnTo>
                <a:lnTo>
                  <a:pt x="1154556" y="14604"/>
                </a:lnTo>
                <a:lnTo>
                  <a:pt x="1136777" y="1397"/>
                </a:lnTo>
                <a:lnTo>
                  <a:pt x="1114805" y="0"/>
                </a:lnTo>
                <a:lnTo>
                  <a:pt x="1094613" y="12319"/>
                </a:lnTo>
                <a:lnTo>
                  <a:pt x="0" y="1275969"/>
                </a:lnTo>
                <a:lnTo>
                  <a:pt x="251587" y="1275969"/>
                </a:lnTo>
                <a:lnTo>
                  <a:pt x="290068" y="1267587"/>
                </a:lnTo>
                <a:lnTo>
                  <a:pt x="321309" y="1243964"/>
                </a:lnTo>
                <a:lnTo>
                  <a:pt x="926465" y="534035"/>
                </a:lnTo>
                <a:lnTo>
                  <a:pt x="926465" y="793241"/>
                </a:lnTo>
                <a:lnTo>
                  <a:pt x="941831" y="849884"/>
                </a:lnTo>
                <a:lnTo>
                  <a:pt x="982345" y="890143"/>
                </a:lnTo>
                <a:lnTo>
                  <a:pt x="1039368" y="905510"/>
                </a:lnTo>
                <a:lnTo>
                  <a:pt x="1161796" y="905510"/>
                </a:lnTo>
                <a:close/>
              </a:path>
            </a:pathLst>
          </a:custGeom>
          <a:ln w="6177">
            <a:solidFill>
              <a:srgbClr val="FFFFFF"/>
            </a:solidFill>
          </a:ln>
        </p:spPr>
        <p:txBody>
          <a:bodyPr wrap="square" lIns="0" tIns="0" rIns="0" bIns="0" rtlCol="0"/>
          <a:lstStyle/>
          <a:p>
            <a:endParaRPr/>
          </a:p>
        </p:txBody>
      </p:sp>
      <p:sp>
        <p:nvSpPr>
          <p:cNvPr id="38" name="bg object 38"/>
          <p:cNvSpPr/>
          <p:nvPr/>
        </p:nvSpPr>
        <p:spPr>
          <a:xfrm>
            <a:off x="10930001" y="2757551"/>
            <a:ext cx="1162050" cy="2571750"/>
          </a:xfrm>
          <a:custGeom>
            <a:avLst/>
            <a:gdLst/>
            <a:ahLst/>
            <a:cxnLst/>
            <a:rect l="l" t="t" r="r" b="b"/>
            <a:pathLst>
              <a:path w="1162050" h="2571750">
                <a:moveTo>
                  <a:pt x="0" y="1659128"/>
                </a:moveTo>
                <a:lnTo>
                  <a:pt x="0" y="2534031"/>
                </a:lnTo>
                <a:lnTo>
                  <a:pt x="7239" y="2556637"/>
                </a:lnTo>
                <a:lnTo>
                  <a:pt x="24892" y="2569845"/>
                </a:lnTo>
                <a:lnTo>
                  <a:pt x="46863" y="2571369"/>
                </a:lnTo>
                <a:lnTo>
                  <a:pt x="67055" y="2559050"/>
                </a:lnTo>
                <a:lnTo>
                  <a:pt x="1161796" y="1285875"/>
                </a:lnTo>
                <a:lnTo>
                  <a:pt x="910081" y="1285875"/>
                </a:lnTo>
                <a:lnTo>
                  <a:pt x="871601" y="1294257"/>
                </a:lnTo>
                <a:lnTo>
                  <a:pt x="840358" y="1318133"/>
                </a:lnTo>
                <a:lnTo>
                  <a:pt x="235203" y="2033270"/>
                </a:lnTo>
                <a:lnTo>
                  <a:pt x="235203" y="1772285"/>
                </a:lnTo>
                <a:lnTo>
                  <a:pt x="219837" y="1715135"/>
                </a:lnTo>
                <a:lnTo>
                  <a:pt x="179324" y="1674495"/>
                </a:lnTo>
                <a:lnTo>
                  <a:pt x="122300" y="1659128"/>
                </a:lnTo>
                <a:lnTo>
                  <a:pt x="0" y="1659128"/>
                </a:lnTo>
                <a:close/>
              </a:path>
              <a:path w="1162050" h="2571750">
                <a:moveTo>
                  <a:pt x="1161796" y="912241"/>
                </a:moveTo>
                <a:lnTo>
                  <a:pt x="1161796" y="37337"/>
                </a:lnTo>
                <a:lnTo>
                  <a:pt x="1154556" y="14732"/>
                </a:lnTo>
                <a:lnTo>
                  <a:pt x="1136777" y="1524"/>
                </a:lnTo>
                <a:lnTo>
                  <a:pt x="1114805" y="0"/>
                </a:lnTo>
                <a:lnTo>
                  <a:pt x="1094613" y="12319"/>
                </a:lnTo>
                <a:lnTo>
                  <a:pt x="0" y="1285494"/>
                </a:lnTo>
                <a:lnTo>
                  <a:pt x="251587" y="1285494"/>
                </a:lnTo>
                <a:lnTo>
                  <a:pt x="290068" y="1277112"/>
                </a:lnTo>
                <a:lnTo>
                  <a:pt x="321309" y="1253236"/>
                </a:lnTo>
                <a:lnTo>
                  <a:pt x="926465" y="537972"/>
                </a:lnTo>
                <a:lnTo>
                  <a:pt x="926465" y="799084"/>
                </a:lnTo>
                <a:lnTo>
                  <a:pt x="941831" y="856234"/>
                </a:lnTo>
                <a:lnTo>
                  <a:pt x="982345" y="896874"/>
                </a:lnTo>
                <a:lnTo>
                  <a:pt x="1039368" y="912241"/>
                </a:lnTo>
                <a:lnTo>
                  <a:pt x="1161796" y="912241"/>
                </a:lnTo>
                <a:close/>
              </a:path>
            </a:pathLst>
          </a:custGeom>
          <a:ln w="6177">
            <a:solidFill>
              <a:srgbClr val="FFFFFF"/>
            </a:solidFill>
          </a:ln>
        </p:spPr>
        <p:txBody>
          <a:bodyPr wrap="square" lIns="0" tIns="0" rIns="0" bIns="0" rtlCol="0"/>
          <a:lstStyle/>
          <a:p>
            <a:endParaRPr/>
          </a:p>
        </p:txBody>
      </p:sp>
      <p:sp>
        <p:nvSpPr>
          <p:cNvPr id="39" name="bg object 39"/>
          <p:cNvSpPr/>
          <p:nvPr/>
        </p:nvSpPr>
        <p:spPr>
          <a:xfrm>
            <a:off x="10926912" y="6405460"/>
            <a:ext cx="6350" cy="452755"/>
          </a:xfrm>
          <a:custGeom>
            <a:avLst/>
            <a:gdLst/>
            <a:ahLst/>
            <a:cxnLst/>
            <a:rect l="l" t="t" r="r" b="b"/>
            <a:pathLst>
              <a:path w="6350" h="452754">
                <a:moveTo>
                  <a:pt x="6177" y="0"/>
                </a:moveTo>
                <a:lnTo>
                  <a:pt x="0" y="0"/>
                </a:lnTo>
                <a:lnTo>
                  <a:pt x="0" y="452537"/>
                </a:lnTo>
                <a:lnTo>
                  <a:pt x="6177" y="452537"/>
                </a:lnTo>
                <a:lnTo>
                  <a:pt x="6177" y="0"/>
                </a:lnTo>
                <a:close/>
              </a:path>
            </a:pathLst>
          </a:custGeom>
          <a:solidFill>
            <a:srgbClr val="FFFFFF"/>
          </a:solidFill>
        </p:spPr>
        <p:txBody>
          <a:bodyPr wrap="square" lIns="0" tIns="0" rIns="0" bIns="0" rtlCol="0"/>
          <a:lstStyle/>
          <a:p>
            <a:endParaRPr/>
          </a:p>
        </p:txBody>
      </p:sp>
      <p:sp>
        <p:nvSpPr>
          <p:cNvPr id="40" name="bg object 40"/>
          <p:cNvSpPr/>
          <p:nvPr/>
        </p:nvSpPr>
        <p:spPr>
          <a:xfrm>
            <a:off x="10930000" y="6034087"/>
            <a:ext cx="1162050" cy="824230"/>
          </a:xfrm>
          <a:custGeom>
            <a:avLst/>
            <a:gdLst/>
            <a:ahLst/>
            <a:cxnLst/>
            <a:rect l="l" t="t" r="r" b="b"/>
            <a:pathLst>
              <a:path w="1162050" h="824229">
                <a:moveTo>
                  <a:pt x="449714" y="823910"/>
                </a:moveTo>
                <a:lnTo>
                  <a:pt x="1161796" y="0"/>
                </a:lnTo>
                <a:lnTo>
                  <a:pt x="910081" y="0"/>
                </a:lnTo>
                <a:lnTo>
                  <a:pt x="871601" y="8432"/>
                </a:lnTo>
                <a:lnTo>
                  <a:pt x="840358" y="32194"/>
                </a:lnTo>
                <a:lnTo>
                  <a:pt x="235203" y="743741"/>
                </a:lnTo>
                <a:lnTo>
                  <a:pt x="235203" y="483971"/>
                </a:lnTo>
                <a:lnTo>
                  <a:pt x="219837" y="427139"/>
                </a:lnTo>
                <a:lnTo>
                  <a:pt x="179324" y="386753"/>
                </a:lnTo>
                <a:lnTo>
                  <a:pt x="122300" y="371373"/>
                </a:lnTo>
                <a:lnTo>
                  <a:pt x="0" y="371373"/>
                </a:lnTo>
              </a:path>
            </a:pathLst>
          </a:custGeom>
          <a:ln w="6177">
            <a:solidFill>
              <a:srgbClr val="FFFFFF"/>
            </a:solidFill>
          </a:ln>
        </p:spPr>
        <p:txBody>
          <a:bodyPr wrap="square" lIns="0" tIns="0" rIns="0" bIns="0" rtlCol="0"/>
          <a:lstStyle/>
          <a:p>
            <a:endParaRPr/>
          </a:p>
        </p:txBody>
      </p:sp>
      <p:sp>
        <p:nvSpPr>
          <p:cNvPr id="41" name="bg object 41"/>
          <p:cNvSpPr/>
          <p:nvPr/>
        </p:nvSpPr>
        <p:spPr>
          <a:xfrm>
            <a:off x="10930000" y="4748276"/>
            <a:ext cx="1162050" cy="1285875"/>
          </a:xfrm>
          <a:custGeom>
            <a:avLst/>
            <a:gdLst/>
            <a:ahLst/>
            <a:cxnLst/>
            <a:rect l="l" t="t" r="r" b="b"/>
            <a:pathLst>
              <a:path w="1162050" h="1285875">
                <a:moveTo>
                  <a:pt x="1161796" y="912291"/>
                </a:moveTo>
                <a:lnTo>
                  <a:pt x="1161796" y="37337"/>
                </a:lnTo>
                <a:lnTo>
                  <a:pt x="1154556" y="14731"/>
                </a:lnTo>
                <a:lnTo>
                  <a:pt x="1136777" y="1524"/>
                </a:lnTo>
                <a:lnTo>
                  <a:pt x="1114805" y="0"/>
                </a:lnTo>
                <a:lnTo>
                  <a:pt x="1094613" y="12318"/>
                </a:lnTo>
                <a:lnTo>
                  <a:pt x="0" y="1285544"/>
                </a:lnTo>
                <a:lnTo>
                  <a:pt x="251587" y="1285544"/>
                </a:lnTo>
                <a:lnTo>
                  <a:pt x="290068" y="1277061"/>
                </a:lnTo>
                <a:lnTo>
                  <a:pt x="321309" y="1253197"/>
                </a:lnTo>
                <a:lnTo>
                  <a:pt x="926465" y="537972"/>
                </a:lnTo>
                <a:lnTo>
                  <a:pt x="926465" y="799084"/>
                </a:lnTo>
                <a:lnTo>
                  <a:pt x="941831" y="856234"/>
                </a:lnTo>
                <a:lnTo>
                  <a:pt x="982345" y="896835"/>
                </a:lnTo>
                <a:lnTo>
                  <a:pt x="1039368" y="912291"/>
                </a:lnTo>
                <a:lnTo>
                  <a:pt x="1161796" y="912291"/>
                </a:lnTo>
                <a:close/>
              </a:path>
            </a:pathLst>
          </a:custGeom>
          <a:ln w="6177">
            <a:solidFill>
              <a:srgbClr val="FFFFFF"/>
            </a:solidFill>
          </a:ln>
        </p:spPr>
        <p:txBody>
          <a:bodyPr wrap="square" lIns="0" tIns="0" rIns="0" bIns="0" rtlCol="0"/>
          <a:lstStyle/>
          <a:p>
            <a:endParaRPr/>
          </a:p>
        </p:txBody>
      </p:sp>
      <p:sp>
        <p:nvSpPr>
          <p:cNvPr id="42" name="bg object 42"/>
          <p:cNvSpPr/>
          <p:nvPr/>
        </p:nvSpPr>
        <p:spPr>
          <a:xfrm>
            <a:off x="11931068" y="6735848"/>
            <a:ext cx="163816" cy="125237"/>
          </a:xfrm>
          <a:prstGeom prst="rect">
            <a:avLst/>
          </a:prstGeom>
          <a:blipFill>
            <a:blip r:embed="rId4" cstate="print"/>
            <a:stretch>
              <a:fillRect/>
            </a:stretch>
          </a:blip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150" b="0" i="0">
                <a:solidFill>
                  <a:srgbClr val="1B38B8"/>
                </a:solidFill>
                <a:latin typeface="Carlito"/>
                <a:cs typeface="Carlit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10/26/2022</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5619750"/>
            <a:ext cx="904875" cy="1238250"/>
          </a:xfrm>
          <a:custGeom>
            <a:avLst/>
            <a:gdLst/>
            <a:ahLst/>
            <a:cxnLst/>
            <a:rect l="l" t="t" r="r" b="b"/>
            <a:pathLst>
              <a:path w="904875" h="1238250">
                <a:moveTo>
                  <a:pt x="175768" y="0"/>
                </a:moveTo>
                <a:lnTo>
                  <a:pt x="116497" y="1930"/>
                </a:lnTo>
                <a:lnTo>
                  <a:pt x="58042" y="7696"/>
                </a:lnTo>
                <a:lnTo>
                  <a:pt x="0" y="17424"/>
                </a:lnTo>
                <a:lnTo>
                  <a:pt x="0" y="544461"/>
                </a:lnTo>
                <a:lnTo>
                  <a:pt x="11338" y="545490"/>
                </a:lnTo>
                <a:lnTo>
                  <a:pt x="38543" y="549821"/>
                </a:lnTo>
                <a:lnTo>
                  <a:pt x="88541" y="563702"/>
                </a:lnTo>
                <a:lnTo>
                  <a:pt x="132664" y="584504"/>
                </a:lnTo>
                <a:lnTo>
                  <a:pt x="170903" y="612254"/>
                </a:lnTo>
                <a:lnTo>
                  <a:pt x="203263" y="646925"/>
                </a:lnTo>
                <a:lnTo>
                  <a:pt x="229730" y="688530"/>
                </a:lnTo>
                <a:lnTo>
                  <a:pt x="250329" y="737082"/>
                </a:lnTo>
                <a:lnTo>
                  <a:pt x="265036" y="792556"/>
                </a:lnTo>
                <a:lnTo>
                  <a:pt x="273862" y="854963"/>
                </a:lnTo>
                <a:lnTo>
                  <a:pt x="276809" y="924306"/>
                </a:lnTo>
                <a:lnTo>
                  <a:pt x="276809" y="1238080"/>
                </a:lnTo>
                <a:lnTo>
                  <a:pt x="904544" y="1238080"/>
                </a:lnTo>
                <a:lnTo>
                  <a:pt x="904544" y="844435"/>
                </a:lnTo>
                <a:lnTo>
                  <a:pt x="904138" y="808151"/>
                </a:lnTo>
                <a:lnTo>
                  <a:pt x="900899" y="737844"/>
                </a:lnTo>
                <a:lnTo>
                  <a:pt x="894422" y="670560"/>
                </a:lnTo>
                <a:lnTo>
                  <a:pt x="884707" y="606298"/>
                </a:lnTo>
                <a:lnTo>
                  <a:pt x="871753" y="545058"/>
                </a:lnTo>
                <a:lnTo>
                  <a:pt x="855560" y="486829"/>
                </a:lnTo>
                <a:lnTo>
                  <a:pt x="836142" y="431634"/>
                </a:lnTo>
                <a:lnTo>
                  <a:pt x="813473" y="379450"/>
                </a:lnTo>
                <a:lnTo>
                  <a:pt x="787565" y="330288"/>
                </a:lnTo>
                <a:lnTo>
                  <a:pt x="758431" y="284137"/>
                </a:lnTo>
                <a:lnTo>
                  <a:pt x="726046" y="241007"/>
                </a:lnTo>
                <a:lnTo>
                  <a:pt x="688695" y="199059"/>
                </a:lnTo>
                <a:lnTo>
                  <a:pt x="646696" y="159346"/>
                </a:lnTo>
                <a:lnTo>
                  <a:pt x="601878" y="124053"/>
                </a:lnTo>
                <a:lnTo>
                  <a:pt x="554228" y="93179"/>
                </a:lnTo>
                <a:lnTo>
                  <a:pt x="503770" y="66700"/>
                </a:lnTo>
                <a:lnTo>
                  <a:pt x="450481" y="44653"/>
                </a:lnTo>
                <a:lnTo>
                  <a:pt x="394373" y="27012"/>
                </a:lnTo>
                <a:lnTo>
                  <a:pt x="335445" y="13779"/>
                </a:lnTo>
                <a:lnTo>
                  <a:pt x="273685" y="4965"/>
                </a:lnTo>
                <a:lnTo>
                  <a:pt x="209118" y="546"/>
                </a:lnTo>
                <a:lnTo>
                  <a:pt x="175768" y="0"/>
                </a:lnTo>
                <a:close/>
              </a:path>
            </a:pathLst>
          </a:custGeom>
          <a:solidFill>
            <a:srgbClr val="1B38B8"/>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10/26/2022</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5619750"/>
            <a:ext cx="904875" cy="1238250"/>
          </a:xfrm>
          <a:custGeom>
            <a:avLst/>
            <a:gdLst/>
            <a:ahLst/>
            <a:cxnLst/>
            <a:rect l="l" t="t" r="r" b="b"/>
            <a:pathLst>
              <a:path w="904875" h="1238250">
                <a:moveTo>
                  <a:pt x="175768" y="0"/>
                </a:moveTo>
                <a:lnTo>
                  <a:pt x="116497" y="1930"/>
                </a:lnTo>
                <a:lnTo>
                  <a:pt x="58042" y="7696"/>
                </a:lnTo>
                <a:lnTo>
                  <a:pt x="0" y="17424"/>
                </a:lnTo>
                <a:lnTo>
                  <a:pt x="0" y="544461"/>
                </a:lnTo>
                <a:lnTo>
                  <a:pt x="11338" y="545490"/>
                </a:lnTo>
                <a:lnTo>
                  <a:pt x="38543" y="549821"/>
                </a:lnTo>
                <a:lnTo>
                  <a:pt x="88541" y="563702"/>
                </a:lnTo>
                <a:lnTo>
                  <a:pt x="132664" y="584504"/>
                </a:lnTo>
                <a:lnTo>
                  <a:pt x="170903" y="612254"/>
                </a:lnTo>
                <a:lnTo>
                  <a:pt x="203263" y="646925"/>
                </a:lnTo>
                <a:lnTo>
                  <a:pt x="229730" y="688530"/>
                </a:lnTo>
                <a:lnTo>
                  <a:pt x="250329" y="737082"/>
                </a:lnTo>
                <a:lnTo>
                  <a:pt x="265036" y="792556"/>
                </a:lnTo>
                <a:lnTo>
                  <a:pt x="273862" y="854963"/>
                </a:lnTo>
                <a:lnTo>
                  <a:pt x="276809" y="924306"/>
                </a:lnTo>
                <a:lnTo>
                  <a:pt x="276809" y="1238080"/>
                </a:lnTo>
                <a:lnTo>
                  <a:pt x="904544" y="1238080"/>
                </a:lnTo>
                <a:lnTo>
                  <a:pt x="904544" y="844435"/>
                </a:lnTo>
                <a:lnTo>
                  <a:pt x="904138" y="808151"/>
                </a:lnTo>
                <a:lnTo>
                  <a:pt x="900899" y="737844"/>
                </a:lnTo>
                <a:lnTo>
                  <a:pt x="894422" y="670560"/>
                </a:lnTo>
                <a:lnTo>
                  <a:pt x="884707" y="606298"/>
                </a:lnTo>
                <a:lnTo>
                  <a:pt x="871753" y="545058"/>
                </a:lnTo>
                <a:lnTo>
                  <a:pt x="855560" y="486829"/>
                </a:lnTo>
                <a:lnTo>
                  <a:pt x="836142" y="431634"/>
                </a:lnTo>
                <a:lnTo>
                  <a:pt x="813473" y="379450"/>
                </a:lnTo>
                <a:lnTo>
                  <a:pt x="787565" y="330288"/>
                </a:lnTo>
                <a:lnTo>
                  <a:pt x="758431" y="284137"/>
                </a:lnTo>
                <a:lnTo>
                  <a:pt x="726046" y="241007"/>
                </a:lnTo>
                <a:lnTo>
                  <a:pt x="688695" y="199059"/>
                </a:lnTo>
                <a:lnTo>
                  <a:pt x="646696" y="159346"/>
                </a:lnTo>
                <a:lnTo>
                  <a:pt x="601878" y="124053"/>
                </a:lnTo>
                <a:lnTo>
                  <a:pt x="554228" y="93179"/>
                </a:lnTo>
                <a:lnTo>
                  <a:pt x="503770" y="66700"/>
                </a:lnTo>
                <a:lnTo>
                  <a:pt x="450481" y="44653"/>
                </a:lnTo>
                <a:lnTo>
                  <a:pt x="394373" y="27012"/>
                </a:lnTo>
                <a:lnTo>
                  <a:pt x="335445" y="13779"/>
                </a:lnTo>
                <a:lnTo>
                  <a:pt x="273685" y="4965"/>
                </a:lnTo>
                <a:lnTo>
                  <a:pt x="209118" y="546"/>
                </a:lnTo>
                <a:lnTo>
                  <a:pt x="175768" y="0"/>
                </a:lnTo>
                <a:close/>
              </a:path>
            </a:pathLst>
          </a:custGeom>
          <a:solidFill>
            <a:srgbClr val="1B38B8"/>
          </a:solidFill>
        </p:spPr>
        <p:txBody>
          <a:bodyPr wrap="square" lIns="0" tIns="0" rIns="0" bIns="0" rtlCol="0"/>
          <a:lstStyle/>
          <a:p>
            <a:endParaRPr/>
          </a:p>
        </p:txBody>
      </p:sp>
      <p:sp>
        <p:nvSpPr>
          <p:cNvPr id="17" name="bg object 17"/>
          <p:cNvSpPr/>
          <p:nvPr/>
        </p:nvSpPr>
        <p:spPr>
          <a:xfrm>
            <a:off x="11615801" y="4825"/>
            <a:ext cx="247650" cy="276225"/>
          </a:xfrm>
          <a:custGeom>
            <a:avLst/>
            <a:gdLst/>
            <a:ahLst/>
            <a:cxnLst/>
            <a:rect l="l" t="t" r="r" b="b"/>
            <a:pathLst>
              <a:path w="247650" h="276225">
                <a:moveTo>
                  <a:pt x="0" y="80009"/>
                </a:moveTo>
                <a:lnTo>
                  <a:pt x="0" y="267843"/>
                </a:lnTo>
                <a:lnTo>
                  <a:pt x="1524" y="272669"/>
                </a:lnTo>
                <a:lnTo>
                  <a:pt x="5206" y="275463"/>
                </a:lnTo>
                <a:lnTo>
                  <a:pt x="9905" y="275844"/>
                </a:lnTo>
                <a:lnTo>
                  <a:pt x="14224" y="273176"/>
                </a:lnTo>
                <a:lnTo>
                  <a:pt x="247396" y="0"/>
                </a:lnTo>
                <a:lnTo>
                  <a:pt x="193801" y="0"/>
                </a:lnTo>
                <a:lnTo>
                  <a:pt x="50038" y="160400"/>
                </a:lnTo>
                <a:lnTo>
                  <a:pt x="50038" y="104267"/>
                </a:lnTo>
                <a:lnTo>
                  <a:pt x="48132" y="94869"/>
                </a:lnTo>
                <a:lnTo>
                  <a:pt x="43052" y="87122"/>
                </a:lnTo>
                <a:lnTo>
                  <a:pt x="35305" y="81915"/>
                </a:lnTo>
                <a:lnTo>
                  <a:pt x="26034" y="80009"/>
                </a:lnTo>
                <a:lnTo>
                  <a:pt x="0" y="80009"/>
                </a:lnTo>
                <a:close/>
              </a:path>
            </a:pathLst>
          </a:custGeom>
          <a:ln w="10470">
            <a:solidFill>
              <a:srgbClr val="CC1D79"/>
            </a:solidFill>
          </a:ln>
        </p:spPr>
        <p:txBody>
          <a:bodyPr wrap="square" lIns="0" tIns="0" rIns="0" bIns="0" rtlCol="0"/>
          <a:lstStyle/>
          <a:p>
            <a:endParaRPr/>
          </a:p>
        </p:txBody>
      </p:sp>
      <p:sp>
        <p:nvSpPr>
          <p:cNvPr id="18" name="bg object 18"/>
          <p:cNvSpPr/>
          <p:nvPr/>
        </p:nvSpPr>
        <p:spPr>
          <a:xfrm>
            <a:off x="11615801" y="1719326"/>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6"/>
                </a:lnTo>
                <a:lnTo>
                  <a:pt x="48132" y="94869"/>
                </a:lnTo>
                <a:lnTo>
                  <a:pt x="43052" y="87122"/>
                </a:lnTo>
                <a:lnTo>
                  <a:pt x="35305" y="81914"/>
                </a:lnTo>
                <a:lnTo>
                  <a:pt x="26034" y="80010"/>
                </a:lnTo>
                <a:lnTo>
                  <a:pt x="0" y="80010"/>
                </a:lnTo>
                <a:close/>
              </a:path>
            </a:pathLst>
          </a:custGeom>
          <a:ln w="10470">
            <a:solidFill>
              <a:srgbClr val="CC1D79"/>
            </a:solidFill>
          </a:ln>
        </p:spPr>
        <p:txBody>
          <a:bodyPr wrap="square" lIns="0" tIns="0" rIns="0" bIns="0" rtlCol="0"/>
          <a:lstStyle/>
          <a:p>
            <a:endParaRPr/>
          </a:p>
        </p:txBody>
      </p:sp>
      <p:sp>
        <p:nvSpPr>
          <p:cNvPr id="19" name="bg object 19"/>
          <p:cNvSpPr/>
          <p:nvPr/>
        </p:nvSpPr>
        <p:spPr>
          <a:xfrm>
            <a:off x="11615801" y="3433826"/>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6"/>
                </a:lnTo>
                <a:lnTo>
                  <a:pt x="48132" y="94869"/>
                </a:lnTo>
                <a:lnTo>
                  <a:pt x="43052" y="87122"/>
                </a:lnTo>
                <a:lnTo>
                  <a:pt x="35305" y="81914"/>
                </a:lnTo>
                <a:lnTo>
                  <a:pt x="26034" y="80010"/>
                </a:lnTo>
                <a:lnTo>
                  <a:pt x="0" y="80010"/>
                </a:lnTo>
                <a:close/>
              </a:path>
            </a:pathLst>
          </a:custGeom>
          <a:ln w="10470">
            <a:solidFill>
              <a:srgbClr val="CC1D79"/>
            </a:solidFill>
          </a:ln>
        </p:spPr>
        <p:txBody>
          <a:bodyPr wrap="square" lIns="0" tIns="0" rIns="0" bIns="0" rtlCol="0"/>
          <a:lstStyle/>
          <a:p>
            <a:endParaRPr/>
          </a:p>
        </p:txBody>
      </p:sp>
      <p:sp>
        <p:nvSpPr>
          <p:cNvPr id="20" name="bg object 20"/>
          <p:cNvSpPr/>
          <p:nvPr/>
        </p:nvSpPr>
        <p:spPr>
          <a:xfrm>
            <a:off x="11615801" y="5148326"/>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7"/>
                </a:lnTo>
                <a:lnTo>
                  <a:pt x="247396" y="0"/>
                </a:lnTo>
                <a:lnTo>
                  <a:pt x="193801" y="0"/>
                </a:lnTo>
                <a:lnTo>
                  <a:pt x="50038" y="160401"/>
                </a:lnTo>
                <a:lnTo>
                  <a:pt x="50038" y="104267"/>
                </a:lnTo>
                <a:lnTo>
                  <a:pt x="48132" y="94868"/>
                </a:lnTo>
                <a:lnTo>
                  <a:pt x="43052" y="87122"/>
                </a:lnTo>
                <a:lnTo>
                  <a:pt x="35305" y="81915"/>
                </a:lnTo>
                <a:lnTo>
                  <a:pt x="26034" y="80010"/>
                </a:lnTo>
                <a:lnTo>
                  <a:pt x="0" y="80010"/>
                </a:lnTo>
                <a:close/>
              </a:path>
            </a:pathLst>
          </a:custGeom>
          <a:ln w="10470">
            <a:solidFill>
              <a:srgbClr val="CC1D79"/>
            </a:solidFill>
          </a:ln>
        </p:spPr>
        <p:txBody>
          <a:bodyPr wrap="square" lIns="0" tIns="0" rIns="0" bIns="0" rtlCol="0"/>
          <a:lstStyle/>
          <a:p>
            <a:endParaRPr/>
          </a:p>
        </p:txBody>
      </p:sp>
      <p:sp>
        <p:nvSpPr>
          <p:cNvPr id="21" name="bg object 21"/>
          <p:cNvSpPr/>
          <p:nvPr/>
        </p:nvSpPr>
        <p:spPr>
          <a:xfrm>
            <a:off x="11939651" y="4825"/>
            <a:ext cx="238125" cy="276225"/>
          </a:xfrm>
          <a:custGeom>
            <a:avLst/>
            <a:gdLst/>
            <a:ahLst/>
            <a:cxnLst/>
            <a:rect l="l" t="t" r="r" b="b"/>
            <a:pathLst>
              <a:path w="238125" h="276225">
                <a:moveTo>
                  <a:pt x="0" y="80009"/>
                </a:moveTo>
                <a:lnTo>
                  <a:pt x="0" y="267843"/>
                </a:lnTo>
                <a:lnTo>
                  <a:pt x="1397" y="272669"/>
                </a:lnTo>
                <a:lnTo>
                  <a:pt x="5079" y="275463"/>
                </a:lnTo>
                <a:lnTo>
                  <a:pt x="9525" y="275844"/>
                </a:lnTo>
                <a:lnTo>
                  <a:pt x="13716" y="273176"/>
                </a:lnTo>
                <a:lnTo>
                  <a:pt x="237871" y="0"/>
                </a:lnTo>
                <a:lnTo>
                  <a:pt x="186308" y="0"/>
                </a:lnTo>
                <a:lnTo>
                  <a:pt x="48132" y="160400"/>
                </a:lnTo>
                <a:lnTo>
                  <a:pt x="48132" y="104267"/>
                </a:lnTo>
                <a:lnTo>
                  <a:pt x="46354" y="94869"/>
                </a:lnTo>
                <a:lnTo>
                  <a:pt x="41401" y="87122"/>
                </a:lnTo>
                <a:lnTo>
                  <a:pt x="34035" y="81915"/>
                </a:lnTo>
                <a:lnTo>
                  <a:pt x="25019" y="80009"/>
                </a:lnTo>
                <a:lnTo>
                  <a:pt x="0" y="80009"/>
                </a:lnTo>
                <a:close/>
              </a:path>
            </a:pathLst>
          </a:custGeom>
          <a:ln w="10470">
            <a:solidFill>
              <a:srgbClr val="CC1D79"/>
            </a:solidFill>
          </a:ln>
        </p:spPr>
        <p:txBody>
          <a:bodyPr wrap="square" lIns="0" tIns="0" rIns="0" bIns="0" rtlCol="0"/>
          <a:lstStyle/>
          <a:p>
            <a:endParaRPr/>
          </a:p>
        </p:txBody>
      </p:sp>
      <p:sp>
        <p:nvSpPr>
          <p:cNvPr id="22" name="bg object 22"/>
          <p:cNvSpPr/>
          <p:nvPr/>
        </p:nvSpPr>
        <p:spPr>
          <a:xfrm>
            <a:off x="11939651" y="1719326"/>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6"/>
                </a:lnTo>
                <a:lnTo>
                  <a:pt x="46354" y="94869"/>
                </a:lnTo>
                <a:lnTo>
                  <a:pt x="41401" y="87122"/>
                </a:lnTo>
                <a:lnTo>
                  <a:pt x="34035" y="81914"/>
                </a:lnTo>
                <a:lnTo>
                  <a:pt x="25019" y="80010"/>
                </a:lnTo>
                <a:lnTo>
                  <a:pt x="0" y="80010"/>
                </a:lnTo>
                <a:close/>
              </a:path>
            </a:pathLst>
          </a:custGeom>
          <a:ln w="10470">
            <a:solidFill>
              <a:srgbClr val="CC1D79"/>
            </a:solidFill>
          </a:ln>
        </p:spPr>
        <p:txBody>
          <a:bodyPr wrap="square" lIns="0" tIns="0" rIns="0" bIns="0" rtlCol="0"/>
          <a:lstStyle/>
          <a:p>
            <a:endParaRPr/>
          </a:p>
        </p:txBody>
      </p:sp>
      <p:sp>
        <p:nvSpPr>
          <p:cNvPr id="23" name="bg object 23"/>
          <p:cNvSpPr/>
          <p:nvPr/>
        </p:nvSpPr>
        <p:spPr>
          <a:xfrm>
            <a:off x="11939651" y="3433826"/>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6"/>
                </a:lnTo>
                <a:lnTo>
                  <a:pt x="46354" y="94869"/>
                </a:lnTo>
                <a:lnTo>
                  <a:pt x="41401" y="87122"/>
                </a:lnTo>
                <a:lnTo>
                  <a:pt x="34035" y="81914"/>
                </a:lnTo>
                <a:lnTo>
                  <a:pt x="25019" y="80010"/>
                </a:lnTo>
                <a:lnTo>
                  <a:pt x="0" y="80010"/>
                </a:lnTo>
                <a:close/>
              </a:path>
            </a:pathLst>
          </a:custGeom>
          <a:ln w="10470">
            <a:solidFill>
              <a:srgbClr val="CC1D79"/>
            </a:solidFill>
          </a:ln>
        </p:spPr>
        <p:txBody>
          <a:bodyPr wrap="square" lIns="0" tIns="0" rIns="0" bIns="0" rtlCol="0"/>
          <a:lstStyle/>
          <a:p>
            <a:endParaRPr/>
          </a:p>
        </p:txBody>
      </p:sp>
      <p:sp>
        <p:nvSpPr>
          <p:cNvPr id="24" name="bg object 24"/>
          <p:cNvSpPr/>
          <p:nvPr/>
        </p:nvSpPr>
        <p:spPr>
          <a:xfrm>
            <a:off x="11939651" y="5148326"/>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7"/>
                </a:lnTo>
                <a:lnTo>
                  <a:pt x="237871" y="0"/>
                </a:lnTo>
                <a:lnTo>
                  <a:pt x="186308" y="0"/>
                </a:lnTo>
                <a:lnTo>
                  <a:pt x="48132" y="160401"/>
                </a:lnTo>
                <a:lnTo>
                  <a:pt x="48132" y="104267"/>
                </a:lnTo>
                <a:lnTo>
                  <a:pt x="46354" y="94868"/>
                </a:lnTo>
                <a:lnTo>
                  <a:pt x="41401" y="87122"/>
                </a:lnTo>
                <a:lnTo>
                  <a:pt x="34035" y="81915"/>
                </a:lnTo>
                <a:lnTo>
                  <a:pt x="25019" y="80010"/>
                </a:lnTo>
                <a:lnTo>
                  <a:pt x="0" y="80010"/>
                </a:lnTo>
                <a:close/>
              </a:path>
            </a:pathLst>
          </a:custGeom>
          <a:ln w="10470">
            <a:solidFill>
              <a:srgbClr val="CC1D79"/>
            </a:solidFill>
          </a:ln>
        </p:spPr>
        <p:txBody>
          <a:bodyPr wrap="square" lIns="0" tIns="0" rIns="0" bIns="0" rtlCol="0"/>
          <a:lstStyle/>
          <a:p>
            <a:endParaRPr/>
          </a:p>
        </p:txBody>
      </p:sp>
      <p:sp>
        <p:nvSpPr>
          <p:cNvPr id="25" name="bg object 25"/>
          <p:cNvSpPr/>
          <p:nvPr/>
        </p:nvSpPr>
        <p:spPr>
          <a:xfrm>
            <a:off x="11615801" y="433451"/>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6"/>
                </a:lnTo>
                <a:lnTo>
                  <a:pt x="48132" y="94869"/>
                </a:lnTo>
                <a:lnTo>
                  <a:pt x="43052" y="87122"/>
                </a:lnTo>
                <a:lnTo>
                  <a:pt x="35305" y="81914"/>
                </a:lnTo>
                <a:lnTo>
                  <a:pt x="26034" y="80010"/>
                </a:lnTo>
                <a:lnTo>
                  <a:pt x="0" y="80010"/>
                </a:lnTo>
                <a:close/>
              </a:path>
            </a:pathLst>
          </a:custGeom>
          <a:ln w="10470">
            <a:solidFill>
              <a:srgbClr val="CC1D79"/>
            </a:solidFill>
          </a:ln>
        </p:spPr>
        <p:txBody>
          <a:bodyPr wrap="square" lIns="0" tIns="0" rIns="0" bIns="0" rtlCol="0"/>
          <a:lstStyle/>
          <a:p>
            <a:endParaRPr/>
          </a:p>
        </p:txBody>
      </p:sp>
      <p:sp>
        <p:nvSpPr>
          <p:cNvPr id="26" name="bg object 26"/>
          <p:cNvSpPr/>
          <p:nvPr/>
        </p:nvSpPr>
        <p:spPr>
          <a:xfrm>
            <a:off x="11615801" y="2147951"/>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6"/>
                </a:lnTo>
                <a:lnTo>
                  <a:pt x="48132" y="94869"/>
                </a:lnTo>
                <a:lnTo>
                  <a:pt x="43052" y="87122"/>
                </a:lnTo>
                <a:lnTo>
                  <a:pt x="35305" y="81914"/>
                </a:lnTo>
                <a:lnTo>
                  <a:pt x="26034" y="80010"/>
                </a:lnTo>
                <a:lnTo>
                  <a:pt x="0" y="80010"/>
                </a:lnTo>
                <a:close/>
              </a:path>
            </a:pathLst>
          </a:custGeom>
          <a:ln w="10470">
            <a:solidFill>
              <a:srgbClr val="CC1D79"/>
            </a:solidFill>
          </a:ln>
        </p:spPr>
        <p:txBody>
          <a:bodyPr wrap="square" lIns="0" tIns="0" rIns="0" bIns="0" rtlCol="0"/>
          <a:lstStyle/>
          <a:p>
            <a:endParaRPr/>
          </a:p>
        </p:txBody>
      </p:sp>
      <p:sp>
        <p:nvSpPr>
          <p:cNvPr id="27" name="bg object 27"/>
          <p:cNvSpPr/>
          <p:nvPr/>
        </p:nvSpPr>
        <p:spPr>
          <a:xfrm>
            <a:off x="11615801" y="3862451"/>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7"/>
                </a:lnTo>
                <a:lnTo>
                  <a:pt x="48132" y="94868"/>
                </a:lnTo>
                <a:lnTo>
                  <a:pt x="43052" y="87122"/>
                </a:lnTo>
                <a:lnTo>
                  <a:pt x="35305" y="81915"/>
                </a:lnTo>
                <a:lnTo>
                  <a:pt x="26034" y="80010"/>
                </a:lnTo>
                <a:lnTo>
                  <a:pt x="0" y="80010"/>
                </a:lnTo>
                <a:close/>
              </a:path>
            </a:pathLst>
          </a:custGeom>
          <a:ln w="10470">
            <a:solidFill>
              <a:srgbClr val="CC1D79"/>
            </a:solidFill>
          </a:ln>
        </p:spPr>
        <p:txBody>
          <a:bodyPr wrap="square" lIns="0" tIns="0" rIns="0" bIns="0" rtlCol="0"/>
          <a:lstStyle/>
          <a:p>
            <a:endParaRPr/>
          </a:p>
        </p:txBody>
      </p:sp>
      <p:sp>
        <p:nvSpPr>
          <p:cNvPr id="28" name="bg object 28"/>
          <p:cNvSpPr/>
          <p:nvPr/>
        </p:nvSpPr>
        <p:spPr>
          <a:xfrm>
            <a:off x="11615801" y="5576951"/>
            <a:ext cx="247650" cy="276225"/>
          </a:xfrm>
          <a:custGeom>
            <a:avLst/>
            <a:gdLst/>
            <a:ahLst/>
            <a:cxnLst/>
            <a:rect l="l" t="t" r="r" b="b"/>
            <a:pathLst>
              <a:path w="247650" h="276225">
                <a:moveTo>
                  <a:pt x="0" y="80048"/>
                </a:moveTo>
                <a:lnTo>
                  <a:pt x="0" y="267804"/>
                </a:lnTo>
                <a:lnTo>
                  <a:pt x="1524" y="272681"/>
                </a:lnTo>
                <a:lnTo>
                  <a:pt x="5206" y="275526"/>
                </a:lnTo>
                <a:lnTo>
                  <a:pt x="9905" y="275856"/>
                </a:lnTo>
                <a:lnTo>
                  <a:pt x="14224" y="273177"/>
                </a:lnTo>
                <a:lnTo>
                  <a:pt x="247396" y="0"/>
                </a:lnTo>
                <a:lnTo>
                  <a:pt x="193801" y="0"/>
                </a:lnTo>
                <a:lnTo>
                  <a:pt x="50038" y="160362"/>
                </a:lnTo>
                <a:lnTo>
                  <a:pt x="50038" y="104330"/>
                </a:lnTo>
                <a:lnTo>
                  <a:pt x="48132" y="94881"/>
                </a:lnTo>
                <a:lnTo>
                  <a:pt x="43052" y="87160"/>
                </a:lnTo>
                <a:lnTo>
                  <a:pt x="35305" y="81953"/>
                </a:lnTo>
                <a:lnTo>
                  <a:pt x="26034" y="80048"/>
                </a:lnTo>
                <a:lnTo>
                  <a:pt x="0" y="80048"/>
                </a:lnTo>
                <a:close/>
              </a:path>
            </a:pathLst>
          </a:custGeom>
          <a:ln w="10470">
            <a:solidFill>
              <a:srgbClr val="CC1D79"/>
            </a:solidFill>
          </a:ln>
        </p:spPr>
        <p:txBody>
          <a:bodyPr wrap="square" lIns="0" tIns="0" rIns="0" bIns="0" rtlCol="0"/>
          <a:lstStyle/>
          <a:p>
            <a:endParaRPr/>
          </a:p>
        </p:txBody>
      </p:sp>
      <p:sp>
        <p:nvSpPr>
          <p:cNvPr id="29" name="bg object 29"/>
          <p:cNvSpPr/>
          <p:nvPr/>
        </p:nvSpPr>
        <p:spPr>
          <a:xfrm>
            <a:off x="11939651" y="433451"/>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6"/>
                </a:lnTo>
                <a:lnTo>
                  <a:pt x="46354" y="94869"/>
                </a:lnTo>
                <a:lnTo>
                  <a:pt x="41401" y="87122"/>
                </a:lnTo>
                <a:lnTo>
                  <a:pt x="34035" y="81914"/>
                </a:lnTo>
                <a:lnTo>
                  <a:pt x="25019" y="80010"/>
                </a:lnTo>
                <a:lnTo>
                  <a:pt x="0" y="80010"/>
                </a:lnTo>
                <a:close/>
              </a:path>
            </a:pathLst>
          </a:custGeom>
          <a:ln w="10470">
            <a:solidFill>
              <a:srgbClr val="CC1D79"/>
            </a:solidFill>
          </a:ln>
        </p:spPr>
        <p:txBody>
          <a:bodyPr wrap="square" lIns="0" tIns="0" rIns="0" bIns="0" rtlCol="0"/>
          <a:lstStyle/>
          <a:p>
            <a:endParaRPr/>
          </a:p>
        </p:txBody>
      </p:sp>
      <p:sp>
        <p:nvSpPr>
          <p:cNvPr id="30" name="bg object 30"/>
          <p:cNvSpPr/>
          <p:nvPr/>
        </p:nvSpPr>
        <p:spPr>
          <a:xfrm>
            <a:off x="11939651" y="2147951"/>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6"/>
                </a:lnTo>
                <a:lnTo>
                  <a:pt x="46354" y="94869"/>
                </a:lnTo>
                <a:lnTo>
                  <a:pt x="41401" y="87122"/>
                </a:lnTo>
                <a:lnTo>
                  <a:pt x="34035" y="81914"/>
                </a:lnTo>
                <a:lnTo>
                  <a:pt x="25019" y="80010"/>
                </a:lnTo>
                <a:lnTo>
                  <a:pt x="0" y="80010"/>
                </a:lnTo>
                <a:close/>
              </a:path>
            </a:pathLst>
          </a:custGeom>
          <a:ln w="10470">
            <a:solidFill>
              <a:srgbClr val="CC1D79"/>
            </a:solidFill>
          </a:ln>
        </p:spPr>
        <p:txBody>
          <a:bodyPr wrap="square" lIns="0" tIns="0" rIns="0" bIns="0" rtlCol="0"/>
          <a:lstStyle/>
          <a:p>
            <a:endParaRPr/>
          </a:p>
        </p:txBody>
      </p:sp>
      <p:sp>
        <p:nvSpPr>
          <p:cNvPr id="31" name="bg object 31"/>
          <p:cNvSpPr/>
          <p:nvPr/>
        </p:nvSpPr>
        <p:spPr>
          <a:xfrm>
            <a:off x="11939651" y="3862451"/>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7"/>
                </a:lnTo>
                <a:lnTo>
                  <a:pt x="46354" y="94868"/>
                </a:lnTo>
                <a:lnTo>
                  <a:pt x="41401" y="87122"/>
                </a:lnTo>
                <a:lnTo>
                  <a:pt x="34035" y="81915"/>
                </a:lnTo>
                <a:lnTo>
                  <a:pt x="25019" y="80010"/>
                </a:lnTo>
                <a:lnTo>
                  <a:pt x="0" y="80010"/>
                </a:lnTo>
                <a:close/>
              </a:path>
            </a:pathLst>
          </a:custGeom>
          <a:ln w="10470">
            <a:solidFill>
              <a:srgbClr val="CC1D79"/>
            </a:solidFill>
          </a:ln>
        </p:spPr>
        <p:txBody>
          <a:bodyPr wrap="square" lIns="0" tIns="0" rIns="0" bIns="0" rtlCol="0"/>
          <a:lstStyle/>
          <a:p>
            <a:endParaRPr/>
          </a:p>
        </p:txBody>
      </p:sp>
      <p:sp>
        <p:nvSpPr>
          <p:cNvPr id="32" name="bg object 32"/>
          <p:cNvSpPr/>
          <p:nvPr/>
        </p:nvSpPr>
        <p:spPr>
          <a:xfrm>
            <a:off x="11939651" y="5576951"/>
            <a:ext cx="238125" cy="276225"/>
          </a:xfrm>
          <a:custGeom>
            <a:avLst/>
            <a:gdLst/>
            <a:ahLst/>
            <a:cxnLst/>
            <a:rect l="l" t="t" r="r" b="b"/>
            <a:pathLst>
              <a:path w="238125" h="276225">
                <a:moveTo>
                  <a:pt x="0" y="80048"/>
                </a:moveTo>
                <a:lnTo>
                  <a:pt x="0" y="267804"/>
                </a:lnTo>
                <a:lnTo>
                  <a:pt x="1397" y="272681"/>
                </a:lnTo>
                <a:lnTo>
                  <a:pt x="5079" y="275526"/>
                </a:lnTo>
                <a:lnTo>
                  <a:pt x="9525" y="275856"/>
                </a:lnTo>
                <a:lnTo>
                  <a:pt x="13716" y="273177"/>
                </a:lnTo>
                <a:lnTo>
                  <a:pt x="237871" y="0"/>
                </a:lnTo>
                <a:lnTo>
                  <a:pt x="186308" y="0"/>
                </a:lnTo>
                <a:lnTo>
                  <a:pt x="48132" y="160362"/>
                </a:lnTo>
                <a:lnTo>
                  <a:pt x="48132" y="104330"/>
                </a:lnTo>
                <a:lnTo>
                  <a:pt x="46354" y="94881"/>
                </a:lnTo>
                <a:lnTo>
                  <a:pt x="41401" y="87160"/>
                </a:lnTo>
                <a:lnTo>
                  <a:pt x="34035" y="81953"/>
                </a:lnTo>
                <a:lnTo>
                  <a:pt x="25019" y="80048"/>
                </a:lnTo>
                <a:lnTo>
                  <a:pt x="0" y="80048"/>
                </a:lnTo>
                <a:close/>
              </a:path>
            </a:pathLst>
          </a:custGeom>
          <a:ln w="10470">
            <a:solidFill>
              <a:srgbClr val="CC1D79"/>
            </a:solidFill>
          </a:ln>
        </p:spPr>
        <p:txBody>
          <a:bodyPr wrap="square" lIns="0" tIns="0" rIns="0" bIns="0" rtlCol="0"/>
          <a:lstStyle/>
          <a:p>
            <a:endParaRPr/>
          </a:p>
        </p:txBody>
      </p:sp>
      <p:sp>
        <p:nvSpPr>
          <p:cNvPr id="33" name="bg object 33"/>
          <p:cNvSpPr/>
          <p:nvPr/>
        </p:nvSpPr>
        <p:spPr>
          <a:xfrm>
            <a:off x="11615801" y="862075"/>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6"/>
                </a:lnTo>
                <a:lnTo>
                  <a:pt x="48132" y="94869"/>
                </a:lnTo>
                <a:lnTo>
                  <a:pt x="43052" y="87122"/>
                </a:lnTo>
                <a:lnTo>
                  <a:pt x="35305" y="81914"/>
                </a:lnTo>
                <a:lnTo>
                  <a:pt x="26034" y="80010"/>
                </a:lnTo>
                <a:lnTo>
                  <a:pt x="0" y="80010"/>
                </a:lnTo>
                <a:close/>
              </a:path>
            </a:pathLst>
          </a:custGeom>
          <a:ln w="10470">
            <a:solidFill>
              <a:srgbClr val="CC1D79"/>
            </a:solidFill>
          </a:ln>
        </p:spPr>
        <p:txBody>
          <a:bodyPr wrap="square" lIns="0" tIns="0" rIns="0" bIns="0" rtlCol="0"/>
          <a:lstStyle/>
          <a:p>
            <a:endParaRPr/>
          </a:p>
        </p:txBody>
      </p:sp>
      <p:sp>
        <p:nvSpPr>
          <p:cNvPr id="34" name="bg object 34"/>
          <p:cNvSpPr/>
          <p:nvPr/>
        </p:nvSpPr>
        <p:spPr>
          <a:xfrm>
            <a:off x="11615801" y="2576576"/>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6"/>
                </a:lnTo>
                <a:lnTo>
                  <a:pt x="48132" y="94869"/>
                </a:lnTo>
                <a:lnTo>
                  <a:pt x="43052" y="87122"/>
                </a:lnTo>
                <a:lnTo>
                  <a:pt x="35305" y="81914"/>
                </a:lnTo>
                <a:lnTo>
                  <a:pt x="26034" y="80010"/>
                </a:lnTo>
                <a:lnTo>
                  <a:pt x="0" y="80010"/>
                </a:lnTo>
                <a:close/>
              </a:path>
            </a:pathLst>
          </a:custGeom>
          <a:ln w="10470">
            <a:solidFill>
              <a:srgbClr val="CC1D79"/>
            </a:solidFill>
          </a:ln>
        </p:spPr>
        <p:txBody>
          <a:bodyPr wrap="square" lIns="0" tIns="0" rIns="0" bIns="0" rtlCol="0"/>
          <a:lstStyle/>
          <a:p>
            <a:endParaRPr/>
          </a:p>
        </p:txBody>
      </p:sp>
      <p:sp>
        <p:nvSpPr>
          <p:cNvPr id="35" name="bg object 35"/>
          <p:cNvSpPr/>
          <p:nvPr/>
        </p:nvSpPr>
        <p:spPr>
          <a:xfrm>
            <a:off x="11615801" y="4291076"/>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7"/>
                </a:lnTo>
                <a:lnTo>
                  <a:pt x="48132" y="94868"/>
                </a:lnTo>
                <a:lnTo>
                  <a:pt x="43052" y="87122"/>
                </a:lnTo>
                <a:lnTo>
                  <a:pt x="35305" y="81915"/>
                </a:lnTo>
                <a:lnTo>
                  <a:pt x="26034" y="80010"/>
                </a:lnTo>
                <a:lnTo>
                  <a:pt x="0" y="80010"/>
                </a:lnTo>
                <a:close/>
              </a:path>
            </a:pathLst>
          </a:custGeom>
          <a:ln w="10470">
            <a:solidFill>
              <a:srgbClr val="CC1D79"/>
            </a:solidFill>
          </a:ln>
        </p:spPr>
        <p:txBody>
          <a:bodyPr wrap="square" lIns="0" tIns="0" rIns="0" bIns="0" rtlCol="0"/>
          <a:lstStyle/>
          <a:p>
            <a:endParaRPr/>
          </a:p>
        </p:txBody>
      </p:sp>
      <p:sp>
        <p:nvSpPr>
          <p:cNvPr id="36" name="bg object 36"/>
          <p:cNvSpPr/>
          <p:nvPr/>
        </p:nvSpPr>
        <p:spPr>
          <a:xfrm>
            <a:off x="11615801" y="6005512"/>
            <a:ext cx="247650" cy="276225"/>
          </a:xfrm>
          <a:custGeom>
            <a:avLst/>
            <a:gdLst/>
            <a:ahLst/>
            <a:cxnLst/>
            <a:rect l="l" t="t" r="r" b="b"/>
            <a:pathLst>
              <a:path w="247650" h="276225">
                <a:moveTo>
                  <a:pt x="0" y="80111"/>
                </a:moveTo>
                <a:lnTo>
                  <a:pt x="0" y="267868"/>
                </a:lnTo>
                <a:lnTo>
                  <a:pt x="1524" y="272745"/>
                </a:lnTo>
                <a:lnTo>
                  <a:pt x="5206" y="275590"/>
                </a:lnTo>
                <a:lnTo>
                  <a:pt x="9905" y="275920"/>
                </a:lnTo>
                <a:lnTo>
                  <a:pt x="14224" y="273240"/>
                </a:lnTo>
                <a:lnTo>
                  <a:pt x="247396" y="0"/>
                </a:lnTo>
                <a:lnTo>
                  <a:pt x="193801" y="0"/>
                </a:lnTo>
                <a:lnTo>
                  <a:pt x="50038" y="160426"/>
                </a:lnTo>
                <a:lnTo>
                  <a:pt x="50038" y="104393"/>
                </a:lnTo>
                <a:lnTo>
                  <a:pt x="48132" y="94945"/>
                </a:lnTo>
                <a:lnTo>
                  <a:pt x="43052" y="87223"/>
                </a:lnTo>
                <a:lnTo>
                  <a:pt x="35305" y="82016"/>
                </a:lnTo>
                <a:lnTo>
                  <a:pt x="26034" y="80111"/>
                </a:lnTo>
                <a:lnTo>
                  <a:pt x="0" y="80111"/>
                </a:lnTo>
                <a:close/>
              </a:path>
            </a:pathLst>
          </a:custGeom>
          <a:ln w="10470">
            <a:solidFill>
              <a:srgbClr val="CC1D79"/>
            </a:solidFill>
          </a:ln>
        </p:spPr>
        <p:txBody>
          <a:bodyPr wrap="square" lIns="0" tIns="0" rIns="0" bIns="0" rtlCol="0"/>
          <a:lstStyle/>
          <a:p>
            <a:endParaRPr/>
          </a:p>
        </p:txBody>
      </p:sp>
      <p:sp>
        <p:nvSpPr>
          <p:cNvPr id="37" name="bg object 37"/>
          <p:cNvSpPr/>
          <p:nvPr/>
        </p:nvSpPr>
        <p:spPr>
          <a:xfrm>
            <a:off x="11939651" y="862075"/>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6"/>
                </a:lnTo>
                <a:lnTo>
                  <a:pt x="46354" y="94869"/>
                </a:lnTo>
                <a:lnTo>
                  <a:pt x="41401" y="87122"/>
                </a:lnTo>
                <a:lnTo>
                  <a:pt x="34035" y="81914"/>
                </a:lnTo>
                <a:lnTo>
                  <a:pt x="25019" y="80010"/>
                </a:lnTo>
                <a:lnTo>
                  <a:pt x="0" y="80010"/>
                </a:lnTo>
                <a:close/>
              </a:path>
            </a:pathLst>
          </a:custGeom>
          <a:ln w="10470">
            <a:solidFill>
              <a:srgbClr val="CC1D79"/>
            </a:solidFill>
          </a:ln>
        </p:spPr>
        <p:txBody>
          <a:bodyPr wrap="square" lIns="0" tIns="0" rIns="0" bIns="0" rtlCol="0"/>
          <a:lstStyle/>
          <a:p>
            <a:endParaRPr/>
          </a:p>
        </p:txBody>
      </p:sp>
      <p:sp>
        <p:nvSpPr>
          <p:cNvPr id="38" name="bg object 38"/>
          <p:cNvSpPr/>
          <p:nvPr/>
        </p:nvSpPr>
        <p:spPr>
          <a:xfrm>
            <a:off x="11939651" y="2576576"/>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6"/>
                </a:lnTo>
                <a:lnTo>
                  <a:pt x="46354" y="94869"/>
                </a:lnTo>
                <a:lnTo>
                  <a:pt x="41401" y="87122"/>
                </a:lnTo>
                <a:lnTo>
                  <a:pt x="34035" y="81914"/>
                </a:lnTo>
                <a:lnTo>
                  <a:pt x="25019" y="80010"/>
                </a:lnTo>
                <a:lnTo>
                  <a:pt x="0" y="80010"/>
                </a:lnTo>
                <a:close/>
              </a:path>
            </a:pathLst>
          </a:custGeom>
          <a:ln w="10470">
            <a:solidFill>
              <a:srgbClr val="CC1D79"/>
            </a:solidFill>
          </a:ln>
        </p:spPr>
        <p:txBody>
          <a:bodyPr wrap="square" lIns="0" tIns="0" rIns="0" bIns="0" rtlCol="0"/>
          <a:lstStyle/>
          <a:p>
            <a:endParaRPr/>
          </a:p>
        </p:txBody>
      </p:sp>
      <p:sp>
        <p:nvSpPr>
          <p:cNvPr id="39" name="bg object 39"/>
          <p:cNvSpPr/>
          <p:nvPr/>
        </p:nvSpPr>
        <p:spPr>
          <a:xfrm>
            <a:off x="11939651" y="4291076"/>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7"/>
                </a:lnTo>
                <a:lnTo>
                  <a:pt x="46354" y="94868"/>
                </a:lnTo>
                <a:lnTo>
                  <a:pt x="41401" y="87122"/>
                </a:lnTo>
                <a:lnTo>
                  <a:pt x="34035" y="81915"/>
                </a:lnTo>
                <a:lnTo>
                  <a:pt x="25019" y="80010"/>
                </a:lnTo>
                <a:lnTo>
                  <a:pt x="0" y="80010"/>
                </a:lnTo>
                <a:close/>
              </a:path>
            </a:pathLst>
          </a:custGeom>
          <a:ln w="10470">
            <a:solidFill>
              <a:srgbClr val="CC1D79"/>
            </a:solidFill>
          </a:ln>
        </p:spPr>
        <p:txBody>
          <a:bodyPr wrap="square" lIns="0" tIns="0" rIns="0" bIns="0" rtlCol="0"/>
          <a:lstStyle/>
          <a:p>
            <a:endParaRPr/>
          </a:p>
        </p:txBody>
      </p:sp>
      <p:sp>
        <p:nvSpPr>
          <p:cNvPr id="40" name="bg object 40"/>
          <p:cNvSpPr/>
          <p:nvPr/>
        </p:nvSpPr>
        <p:spPr>
          <a:xfrm>
            <a:off x="11939651" y="6005512"/>
            <a:ext cx="238125" cy="276225"/>
          </a:xfrm>
          <a:custGeom>
            <a:avLst/>
            <a:gdLst/>
            <a:ahLst/>
            <a:cxnLst/>
            <a:rect l="l" t="t" r="r" b="b"/>
            <a:pathLst>
              <a:path w="238125" h="276225">
                <a:moveTo>
                  <a:pt x="0" y="80111"/>
                </a:moveTo>
                <a:lnTo>
                  <a:pt x="0" y="267868"/>
                </a:lnTo>
                <a:lnTo>
                  <a:pt x="1397" y="272745"/>
                </a:lnTo>
                <a:lnTo>
                  <a:pt x="5079" y="275590"/>
                </a:lnTo>
                <a:lnTo>
                  <a:pt x="9525" y="275920"/>
                </a:lnTo>
                <a:lnTo>
                  <a:pt x="13716" y="273240"/>
                </a:lnTo>
                <a:lnTo>
                  <a:pt x="237871" y="0"/>
                </a:lnTo>
                <a:lnTo>
                  <a:pt x="186308" y="0"/>
                </a:lnTo>
                <a:lnTo>
                  <a:pt x="48132" y="160426"/>
                </a:lnTo>
                <a:lnTo>
                  <a:pt x="48132" y="104393"/>
                </a:lnTo>
                <a:lnTo>
                  <a:pt x="46354" y="94945"/>
                </a:lnTo>
                <a:lnTo>
                  <a:pt x="41401" y="87223"/>
                </a:lnTo>
                <a:lnTo>
                  <a:pt x="34035" y="82016"/>
                </a:lnTo>
                <a:lnTo>
                  <a:pt x="25019" y="80111"/>
                </a:lnTo>
                <a:lnTo>
                  <a:pt x="0" y="80111"/>
                </a:lnTo>
                <a:close/>
              </a:path>
            </a:pathLst>
          </a:custGeom>
          <a:ln w="10470">
            <a:solidFill>
              <a:srgbClr val="CC1D79"/>
            </a:solidFill>
          </a:ln>
        </p:spPr>
        <p:txBody>
          <a:bodyPr wrap="square" lIns="0" tIns="0" rIns="0" bIns="0" rtlCol="0"/>
          <a:lstStyle/>
          <a:p>
            <a:endParaRPr/>
          </a:p>
        </p:txBody>
      </p:sp>
      <p:sp>
        <p:nvSpPr>
          <p:cNvPr id="41" name="bg object 41"/>
          <p:cNvSpPr/>
          <p:nvPr/>
        </p:nvSpPr>
        <p:spPr>
          <a:xfrm>
            <a:off x="11615801" y="1290700"/>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6"/>
                </a:lnTo>
                <a:lnTo>
                  <a:pt x="48132" y="94869"/>
                </a:lnTo>
                <a:lnTo>
                  <a:pt x="43052" y="87122"/>
                </a:lnTo>
                <a:lnTo>
                  <a:pt x="35305" y="81914"/>
                </a:lnTo>
                <a:lnTo>
                  <a:pt x="26034" y="80010"/>
                </a:lnTo>
                <a:lnTo>
                  <a:pt x="0" y="80010"/>
                </a:lnTo>
                <a:close/>
              </a:path>
            </a:pathLst>
          </a:custGeom>
          <a:ln w="10470">
            <a:solidFill>
              <a:srgbClr val="CC1D79"/>
            </a:solidFill>
          </a:ln>
        </p:spPr>
        <p:txBody>
          <a:bodyPr wrap="square" lIns="0" tIns="0" rIns="0" bIns="0" rtlCol="0"/>
          <a:lstStyle/>
          <a:p>
            <a:endParaRPr/>
          </a:p>
        </p:txBody>
      </p:sp>
      <p:sp>
        <p:nvSpPr>
          <p:cNvPr id="42" name="bg object 42"/>
          <p:cNvSpPr/>
          <p:nvPr/>
        </p:nvSpPr>
        <p:spPr>
          <a:xfrm>
            <a:off x="11615801" y="3005201"/>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6"/>
                </a:lnTo>
                <a:lnTo>
                  <a:pt x="48132" y="94869"/>
                </a:lnTo>
                <a:lnTo>
                  <a:pt x="43052" y="87122"/>
                </a:lnTo>
                <a:lnTo>
                  <a:pt x="35305" y="81914"/>
                </a:lnTo>
                <a:lnTo>
                  <a:pt x="26034" y="80010"/>
                </a:lnTo>
                <a:lnTo>
                  <a:pt x="0" y="80010"/>
                </a:lnTo>
                <a:close/>
              </a:path>
            </a:pathLst>
          </a:custGeom>
          <a:ln w="10470">
            <a:solidFill>
              <a:srgbClr val="CC1D79"/>
            </a:solidFill>
          </a:ln>
        </p:spPr>
        <p:txBody>
          <a:bodyPr wrap="square" lIns="0" tIns="0" rIns="0" bIns="0" rtlCol="0"/>
          <a:lstStyle/>
          <a:p>
            <a:endParaRPr/>
          </a:p>
        </p:txBody>
      </p:sp>
      <p:sp>
        <p:nvSpPr>
          <p:cNvPr id="43" name="bg object 43"/>
          <p:cNvSpPr/>
          <p:nvPr/>
        </p:nvSpPr>
        <p:spPr>
          <a:xfrm>
            <a:off x="11615801" y="4719701"/>
            <a:ext cx="247650" cy="276225"/>
          </a:xfrm>
          <a:custGeom>
            <a:avLst/>
            <a:gdLst/>
            <a:ahLst/>
            <a:cxnLst/>
            <a:rect l="l" t="t" r="r" b="b"/>
            <a:pathLst>
              <a:path w="247650" h="276225">
                <a:moveTo>
                  <a:pt x="0" y="80010"/>
                </a:moveTo>
                <a:lnTo>
                  <a:pt x="0" y="267843"/>
                </a:lnTo>
                <a:lnTo>
                  <a:pt x="1524" y="272669"/>
                </a:lnTo>
                <a:lnTo>
                  <a:pt x="5206" y="275463"/>
                </a:lnTo>
                <a:lnTo>
                  <a:pt x="9905" y="275844"/>
                </a:lnTo>
                <a:lnTo>
                  <a:pt x="14224" y="273176"/>
                </a:lnTo>
                <a:lnTo>
                  <a:pt x="247396" y="0"/>
                </a:lnTo>
                <a:lnTo>
                  <a:pt x="193801" y="0"/>
                </a:lnTo>
                <a:lnTo>
                  <a:pt x="50038" y="160400"/>
                </a:lnTo>
                <a:lnTo>
                  <a:pt x="50038" y="104267"/>
                </a:lnTo>
                <a:lnTo>
                  <a:pt x="48132" y="94868"/>
                </a:lnTo>
                <a:lnTo>
                  <a:pt x="43052" y="87122"/>
                </a:lnTo>
                <a:lnTo>
                  <a:pt x="35305" y="81915"/>
                </a:lnTo>
                <a:lnTo>
                  <a:pt x="26034" y="80010"/>
                </a:lnTo>
                <a:lnTo>
                  <a:pt x="0" y="80010"/>
                </a:lnTo>
                <a:close/>
              </a:path>
            </a:pathLst>
          </a:custGeom>
          <a:ln w="10470">
            <a:solidFill>
              <a:srgbClr val="CC1D79"/>
            </a:solidFill>
          </a:ln>
        </p:spPr>
        <p:txBody>
          <a:bodyPr wrap="square" lIns="0" tIns="0" rIns="0" bIns="0" rtlCol="0"/>
          <a:lstStyle/>
          <a:p>
            <a:endParaRPr/>
          </a:p>
        </p:txBody>
      </p:sp>
      <p:sp>
        <p:nvSpPr>
          <p:cNvPr id="44" name="bg object 44"/>
          <p:cNvSpPr/>
          <p:nvPr/>
        </p:nvSpPr>
        <p:spPr>
          <a:xfrm>
            <a:off x="11615801" y="6434137"/>
            <a:ext cx="247650" cy="276225"/>
          </a:xfrm>
          <a:custGeom>
            <a:avLst/>
            <a:gdLst/>
            <a:ahLst/>
            <a:cxnLst/>
            <a:rect l="l" t="t" r="r" b="b"/>
            <a:pathLst>
              <a:path w="247650" h="276225">
                <a:moveTo>
                  <a:pt x="0" y="80111"/>
                </a:moveTo>
                <a:lnTo>
                  <a:pt x="0" y="267868"/>
                </a:lnTo>
                <a:lnTo>
                  <a:pt x="1524" y="272745"/>
                </a:lnTo>
                <a:lnTo>
                  <a:pt x="5206" y="275590"/>
                </a:lnTo>
                <a:lnTo>
                  <a:pt x="9905" y="275920"/>
                </a:lnTo>
                <a:lnTo>
                  <a:pt x="14224" y="273240"/>
                </a:lnTo>
                <a:lnTo>
                  <a:pt x="247396" y="0"/>
                </a:lnTo>
                <a:lnTo>
                  <a:pt x="193801" y="0"/>
                </a:lnTo>
                <a:lnTo>
                  <a:pt x="50038" y="160426"/>
                </a:lnTo>
                <a:lnTo>
                  <a:pt x="50038" y="104393"/>
                </a:lnTo>
                <a:lnTo>
                  <a:pt x="48132" y="94945"/>
                </a:lnTo>
                <a:lnTo>
                  <a:pt x="43052" y="87223"/>
                </a:lnTo>
                <a:lnTo>
                  <a:pt x="35305" y="82016"/>
                </a:lnTo>
                <a:lnTo>
                  <a:pt x="26034" y="80111"/>
                </a:lnTo>
                <a:lnTo>
                  <a:pt x="0" y="80111"/>
                </a:lnTo>
                <a:close/>
              </a:path>
            </a:pathLst>
          </a:custGeom>
          <a:ln w="10470">
            <a:solidFill>
              <a:srgbClr val="CC1D79"/>
            </a:solidFill>
          </a:ln>
        </p:spPr>
        <p:txBody>
          <a:bodyPr wrap="square" lIns="0" tIns="0" rIns="0" bIns="0" rtlCol="0"/>
          <a:lstStyle/>
          <a:p>
            <a:endParaRPr/>
          </a:p>
        </p:txBody>
      </p:sp>
      <p:sp>
        <p:nvSpPr>
          <p:cNvPr id="45" name="bg object 45"/>
          <p:cNvSpPr/>
          <p:nvPr/>
        </p:nvSpPr>
        <p:spPr>
          <a:xfrm>
            <a:off x="11939651" y="1290700"/>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6"/>
                </a:lnTo>
                <a:lnTo>
                  <a:pt x="46354" y="94869"/>
                </a:lnTo>
                <a:lnTo>
                  <a:pt x="41401" y="87122"/>
                </a:lnTo>
                <a:lnTo>
                  <a:pt x="34035" y="81914"/>
                </a:lnTo>
                <a:lnTo>
                  <a:pt x="25019" y="80010"/>
                </a:lnTo>
                <a:lnTo>
                  <a:pt x="0" y="80010"/>
                </a:lnTo>
                <a:close/>
              </a:path>
            </a:pathLst>
          </a:custGeom>
          <a:ln w="10470">
            <a:solidFill>
              <a:srgbClr val="CC1D79"/>
            </a:solidFill>
          </a:ln>
        </p:spPr>
        <p:txBody>
          <a:bodyPr wrap="square" lIns="0" tIns="0" rIns="0" bIns="0" rtlCol="0"/>
          <a:lstStyle/>
          <a:p>
            <a:endParaRPr/>
          </a:p>
        </p:txBody>
      </p:sp>
      <p:sp>
        <p:nvSpPr>
          <p:cNvPr id="46" name="bg object 46"/>
          <p:cNvSpPr/>
          <p:nvPr/>
        </p:nvSpPr>
        <p:spPr>
          <a:xfrm>
            <a:off x="11939651" y="3005201"/>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6"/>
                </a:lnTo>
                <a:lnTo>
                  <a:pt x="46354" y="94869"/>
                </a:lnTo>
                <a:lnTo>
                  <a:pt x="41401" y="87122"/>
                </a:lnTo>
                <a:lnTo>
                  <a:pt x="34035" y="81914"/>
                </a:lnTo>
                <a:lnTo>
                  <a:pt x="25019" y="80010"/>
                </a:lnTo>
                <a:lnTo>
                  <a:pt x="0" y="80010"/>
                </a:lnTo>
                <a:close/>
              </a:path>
            </a:pathLst>
          </a:custGeom>
          <a:ln w="10470">
            <a:solidFill>
              <a:srgbClr val="CC1D79"/>
            </a:solidFill>
          </a:ln>
        </p:spPr>
        <p:txBody>
          <a:bodyPr wrap="square" lIns="0" tIns="0" rIns="0" bIns="0" rtlCol="0"/>
          <a:lstStyle/>
          <a:p>
            <a:endParaRPr/>
          </a:p>
        </p:txBody>
      </p:sp>
      <p:sp>
        <p:nvSpPr>
          <p:cNvPr id="47" name="bg object 47"/>
          <p:cNvSpPr/>
          <p:nvPr/>
        </p:nvSpPr>
        <p:spPr>
          <a:xfrm>
            <a:off x="11939651" y="4719701"/>
            <a:ext cx="238125" cy="276225"/>
          </a:xfrm>
          <a:custGeom>
            <a:avLst/>
            <a:gdLst/>
            <a:ahLst/>
            <a:cxnLst/>
            <a:rect l="l" t="t" r="r" b="b"/>
            <a:pathLst>
              <a:path w="238125" h="276225">
                <a:moveTo>
                  <a:pt x="0" y="80010"/>
                </a:moveTo>
                <a:lnTo>
                  <a:pt x="0" y="267843"/>
                </a:lnTo>
                <a:lnTo>
                  <a:pt x="1397" y="272669"/>
                </a:lnTo>
                <a:lnTo>
                  <a:pt x="5079" y="275463"/>
                </a:lnTo>
                <a:lnTo>
                  <a:pt x="9525" y="275844"/>
                </a:lnTo>
                <a:lnTo>
                  <a:pt x="13716" y="273176"/>
                </a:lnTo>
                <a:lnTo>
                  <a:pt x="237871" y="0"/>
                </a:lnTo>
                <a:lnTo>
                  <a:pt x="186308" y="0"/>
                </a:lnTo>
                <a:lnTo>
                  <a:pt x="48132" y="160400"/>
                </a:lnTo>
                <a:lnTo>
                  <a:pt x="48132" y="104267"/>
                </a:lnTo>
                <a:lnTo>
                  <a:pt x="46354" y="94868"/>
                </a:lnTo>
                <a:lnTo>
                  <a:pt x="41401" y="87122"/>
                </a:lnTo>
                <a:lnTo>
                  <a:pt x="34035" y="81915"/>
                </a:lnTo>
                <a:lnTo>
                  <a:pt x="25019" y="80010"/>
                </a:lnTo>
                <a:lnTo>
                  <a:pt x="0" y="80010"/>
                </a:lnTo>
                <a:close/>
              </a:path>
            </a:pathLst>
          </a:custGeom>
          <a:ln w="10470">
            <a:solidFill>
              <a:srgbClr val="CC1D79"/>
            </a:solidFill>
          </a:ln>
        </p:spPr>
        <p:txBody>
          <a:bodyPr wrap="square" lIns="0" tIns="0" rIns="0" bIns="0" rtlCol="0"/>
          <a:lstStyle/>
          <a:p>
            <a:endParaRPr/>
          </a:p>
        </p:txBody>
      </p:sp>
      <p:sp>
        <p:nvSpPr>
          <p:cNvPr id="48" name="bg object 48"/>
          <p:cNvSpPr/>
          <p:nvPr/>
        </p:nvSpPr>
        <p:spPr>
          <a:xfrm>
            <a:off x="11939651" y="6434137"/>
            <a:ext cx="238125" cy="276225"/>
          </a:xfrm>
          <a:custGeom>
            <a:avLst/>
            <a:gdLst/>
            <a:ahLst/>
            <a:cxnLst/>
            <a:rect l="l" t="t" r="r" b="b"/>
            <a:pathLst>
              <a:path w="238125" h="276225">
                <a:moveTo>
                  <a:pt x="0" y="80111"/>
                </a:moveTo>
                <a:lnTo>
                  <a:pt x="0" y="267868"/>
                </a:lnTo>
                <a:lnTo>
                  <a:pt x="1397" y="272745"/>
                </a:lnTo>
                <a:lnTo>
                  <a:pt x="5079" y="275590"/>
                </a:lnTo>
                <a:lnTo>
                  <a:pt x="9525" y="275920"/>
                </a:lnTo>
                <a:lnTo>
                  <a:pt x="13716" y="273240"/>
                </a:lnTo>
                <a:lnTo>
                  <a:pt x="237871" y="0"/>
                </a:lnTo>
                <a:lnTo>
                  <a:pt x="186308" y="0"/>
                </a:lnTo>
                <a:lnTo>
                  <a:pt x="48132" y="160426"/>
                </a:lnTo>
                <a:lnTo>
                  <a:pt x="48132" y="104393"/>
                </a:lnTo>
                <a:lnTo>
                  <a:pt x="46354" y="94945"/>
                </a:lnTo>
                <a:lnTo>
                  <a:pt x="41401" y="87223"/>
                </a:lnTo>
                <a:lnTo>
                  <a:pt x="34035" y="82016"/>
                </a:lnTo>
                <a:lnTo>
                  <a:pt x="25019" y="80111"/>
                </a:lnTo>
                <a:lnTo>
                  <a:pt x="0" y="80111"/>
                </a:lnTo>
                <a:close/>
              </a:path>
            </a:pathLst>
          </a:custGeom>
          <a:ln w="10470">
            <a:solidFill>
              <a:srgbClr val="CC1D79"/>
            </a:solidFill>
          </a:ln>
        </p:spPr>
        <p:txBody>
          <a:bodyPr wrap="square" lIns="0" tIns="0" rIns="0" bIns="0" rtlCol="0"/>
          <a:lstStyle/>
          <a:p>
            <a:endParaRPr/>
          </a:p>
        </p:txBody>
      </p:sp>
      <p:sp>
        <p:nvSpPr>
          <p:cNvPr id="49" name="bg object 49"/>
          <p:cNvSpPr/>
          <p:nvPr/>
        </p:nvSpPr>
        <p:spPr>
          <a:xfrm>
            <a:off x="11625326" y="157226"/>
            <a:ext cx="238125" cy="276225"/>
          </a:xfrm>
          <a:custGeom>
            <a:avLst/>
            <a:gdLst/>
            <a:ahLst/>
            <a:cxnLst/>
            <a:rect l="l" t="t" r="r" b="b"/>
            <a:pathLst>
              <a:path w="238125" h="276225">
                <a:moveTo>
                  <a:pt x="237871" y="195706"/>
                </a:moveTo>
                <a:lnTo>
                  <a:pt x="237871" y="8000"/>
                </a:lnTo>
                <a:lnTo>
                  <a:pt x="236347" y="3048"/>
                </a:lnTo>
                <a:lnTo>
                  <a:pt x="232664" y="253"/>
                </a:lnTo>
                <a:lnTo>
                  <a:pt x="228219" y="0"/>
                </a:lnTo>
                <a:lnTo>
                  <a:pt x="224027" y="2667"/>
                </a:lnTo>
                <a:lnTo>
                  <a:pt x="0" y="275844"/>
                </a:lnTo>
                <a:lnTo>
                  <a:pt x="51434" y="275844"/>
                </a:lnTo>
                <a:lnTo>
                  <a:pt x="189610" y="115443"/>
                </a:lnTo>
                <a:lnTo>
                  <a:pt x="189610" y="171450"/>
                </a:lnTo>
                <a:lnTo>
                  <a:pt x="191516" y="180848"/>
                </a:lnTo>
                <a:lnTo>
                  <a:pt x="196469" y="188595"/>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50" name="bg object 50"/>
          <p:cNvSpPr/>
          <p:nvPr/>
        </p:nvSpPr>
        <p:spPr>
          <a:xfrm>
            <a:off x="11625326" y="1871726"/>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51" name="bg object 51"/>
          <p:cNvSpPr/>
          <p:nvPr/>
        </p:nvSpPr>
        <p:spPr>
          <a:xfrm>
            <a:off x="11625326" y="3586226"/>
            <a:ext cx="238125" cy="276225"/>
          </a:xfrm>
          <a:custGeom>
            <a:avLst/>
            <a:gdLst/>
            <a:ahLst/>
            <a:cxnLst/>
            <a:rect l="l" t="t" r="r" b="b"/>
            <a:pathLst>
              <a:path w="238125" h="276225">
                <a:moveTo>
                  <a:pt x="237871" y="195706"/>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4"/>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52" name="bg object 52"/>
          <p:cNvSpPr/>
          <p:nvPr/>
        </p:nvSpPr>
        <p:spPr>
          <a:xfrm>
            <a:off x="11625326" y="5300726"/>
            <a:ext cx="238125" cy="276225"/>
          </a:xfrm>
          <a:custGeom>
            <a:avLst/>
            <a:gdLst/>
            <a:ahLst/>
            <a:cxnLst/>
            <a:rect l="l" t="t" r="r" b="b"/>
            <a:pathLst>
              <a:path w="238125" h="276225">
                <a:moveTo>
                  <a:pt x="237871" y="195707"/>
                </a:moveTo>
                <a:lnTo>
                  <a:pt x="237871" y="8001"/>
                </a:lnTo>
                <a:lnTo>
                  <a:pt x="236347" y="3048"/>
                </a:lnTo>
                <a:lnTo>
                  <a:pt x="232664" y="254"/>
                </a:lnTo>
                <a:lnTo>
                  <a:pt x="228219" y="0"/>
                </a:lnTo>
                <a:lnTo>
                  <a:pt x="224027" y="2667"/>
                </a:lnTo>
                <a:lnTo>
                  <a:pt x="0" y="275844"/>
                </a:lnTo>
                <a:lnTo>
                  <a:pt x="51434" y="275844"/>
                </a:lnTo>
                <a:lnTo>
                  <a:pt x="189610" y="115443"/>
                </a:lnTo>
                <a:lnTo>
                  <a:pt x="189610" y="171450"/>
                </a:lnTo>
                <a:lnTo>
                  <a:pt x="191516" y="180848"/>
                </a:lnTo>
                <a:lnTo>
                  <a:pt x="196469" y="188595"/>
                </a:lnTo>
                <a:lnTo>
                  <a:pt x="203707" y="193802"/>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53" name="bg object 53"/>
          <p:cNvSpPr/>
          <p:nvPr/>
        </p:nvSpPr>
        <p:spPr>
          <a:xfrm>
            <a:off x="11939651" y="157226"/>
            <a:ext cx="238125" cy="276225"/>
          </a:xfrm>
          <a:custGeom>
            <a:avLst/>
            <a:gdLst/>
            <a:ahLst/>
            <a:cxnLst/>
            <a:rect l="l" t="t" r="r" b="b"/>
            <a:pathLst>
              <a:path w="238125" h="276225">
                <a:moveTo>
                  <a:pt x="237871" y="195706"/>
                </a:moveTo>
                <a:lnTo>
                  <a:pt x="237871" y="8000"/>
                </a:lnTo>
                <a:lnTo>
                  <a:pt x="236347" y="3048"/>
                </a:lnTo>
                <a:lnTo>
                  <a:pt x="232664" y="253"/>
                </a:lnTo>
                <a:lnTo>
                  <a:pt x="228219" y="0"/>
                </a:lnTo>
                <a:lnTo>
                  <a:pt x="224027" y="2667"/>
                </a:lnTo>
                <a:lnTo>
                  <a:pt x="0" y="275844"/>
                </a:lnTo>
                <a:lnTo>
                  <a:pt x="51434" y="275844"/>
                </a:lnTo>
                <a:lnTo>
                  <a:pt x="189610" y="115443"/>
                </a:lnTo>
                <a:lnTo>
                  <a:pt x="189610" y="171450"/>
                </a:lnTo>
                <a:lnTo>
                  <a:pt x="191516" y="180848"/>
                </a:lnTo>
                <a:lnTo>
                  <a:pt x="196469" y="188595"/>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54" name="bg object 54"/>
          <p:cNvSpPr/>
          <p:nvPr/>
        </p:nvSpPr>
        <p:spPr>
          <a:xfrm>
            <a:off x="11939651" y="1871726"/>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55" name="bg object 55"/>
          <p:cNvSpPr/>
          <p:nvPr/>
        </p:nvSpPr>
        <p:spPr>
          <a:xfrm>
            <a:off x="11939651" y="3586226"/>
            <a:ext cx="238125" cy="276225"/>
          </a:xfrm>
          <a:custGeom>
            <a:avLst/>
            <a:gdLst/>
            <a:ahLst/>
            <a:cxnLst/>
            <a:rect l="l" t="t" r="r" b="b"/>
            <a:pathLst>
              <a:path w="238125" h="276225">
                <a:moveTo>
                  <a:pt x="237871" y="195706"/>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4"/>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56" name="bg object 56"/>
          <p:cNvSpPr/>
          <p:nvPr/>
        </p:nvSpPr>
        <p:spPr>
          <a:xfrm>
            <a:off x="11939651" y="5300726"/>
            <a:ext cx="238125" cy="276225"/>
          </a:xfrm>
          <a:custGeom>
            <a:avLst/>
            <a:gdLst/>
            <a:ahLst/>
            <a:cxnLst/>
            <a:rect l="l" t="t" r="r" b="b"/>
            <a:pathLst>
              <a:path w="238125" h="276225">
                <a:moveTo>
                  <a:pt x="237871" y="195707"/>
                </a:moveTo>
                <a:lnTo>
                  <a:pt x="237871" y="8001"/>
                </a:lnTo>
                <a:lnTo>
                  <a:pt x="236347" y="3048"/>
                </a:lnTo>
                <a:lnTo>
                  <a:pt x="232664" y="254"/>
                </a:lnTo>
                <a:lnTo>
                  <a:pt x="228219" y="0"/>
                </a:lnTo>
                <a:lnTo>
                  <a:pt x="224027" y="2667"/>
                </a:lnTo>
                <a:lnTo>
                  <a:pt x="0" y="275844"/>
                </a:lnTo>
                <a:lnTo>
                  <a:pt x="51434" y="275844"/>
                </a:lnTo>
                <a:lnTo>
                  <a:pt x="189610" y="115443"/>
                </a:lnTo>
                <a:lnTo>
                  <a:pt x="189610" y="171450"/>
                </a:lnTo>
                <a:lnTo>
                  <a:pt x="191516" y="180848"/>
                </a:lnTo>
                <a:lnTo>
                  <a:pt x="196469" y="188595"/>
                </a:lnTo>
                <a:lnTo>
                  <a:pt x="203707" y="193802"/>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57" name="bg object 57"/>
          <p:cNvSpPr/>
          <p:nvPr/>
        </p:nvSpPr>
        <p:spPr>
          <a:xfrm>
            <a:off x="11625326" y="585851"/>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58" name="bg object 58"/>
          <p:cNvSpPr/>
          <p:nvPr/>
        </p:nvSpPr>
        <p:spPr>
          <a:xfrm>
            <a:off x="11625326" y="2300351"/>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59" name="bg object 59"/>
          <p:cNvSpPr/>
          <p:nvPr/>
        </p:nvSpPr>
        <p:spPr>
          <a:xfrm>
            <a:off x="11625326" y="4014851"/>
            <a:ext cx="238125" cy="276225"/>
          </a:xfrm>
          <a:custGeom>
            <a:avLst/>
            <a:gdLst/>
            <a:ahLst/>
            <a:cxnLst/>
            <a:rect l="l" t="t" r="r" b="b"/>
            <a:pathLst>
              <a:path w="238125" h="276225">
                <a:moveTo>
                  <a:pt x="237871" y="195706"/>
                </a:moveTo>
                <a:lnTo>
                  <a:pt x="237871" y="8000"/>
                </a:lnTo>
                <a:lnTo>
                  <a:pt x="236347" y="3048"/>
                </a:lnTo>
                <a:lnTo>
                  <a:pt x="232664" y="254"/>
                </a:lnTo>
                <a:lnTo>
                  <a:pt x="228219" y="0"/>
                </a:lnTo>
                <a:lnTo>
                  <a:pt x="224027" y="2667"/>
                </a:lnTo>
                <a:lnTo>
                  <a:pt x="0" y="275844"/>
                </a:lnTo>
                <a:lnTo>
                  <a:pt x="51434" y="275844"/>
                </a:lnTo>
                <a:lnTo>
                  <a:pt x="189610" y="115443"/>
                </a:lnTo>
                <a:lnTo>
                  <a:pt x="189610" y="171450"/>
                </a:lnTo>
                <a:lnTo>
                  <a:pt x="191516" y="180848"/>
                </a:lnTo>
                <a:lnTo>
                  <a:pt x="196469" y="188594"/>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60" name="bg object 60"/>
          <p:cNvSpPr/>
          <p:nvPr/>
        </p:nvSpPr>
        <p:spPr>
          <a:xfrm>
            <a:off x="11625326" y="5729287"/>
            <a:ext cx="238125" cy="276225"/>
          </a:xfrm>
          <a:custGeom>
            <a:avLst/>
            <a:gdLst/>
            <a:ahLst/>
            <a:cxnLst/>
            <a:rect l="l" t="t" r="r" b="b"/>
            <a:pathLst>
              <a:path w="238125" h="276225">
                <a:moveTo>
                  <a:pt x="237871" y="195808"/>
                </a:moveTo>
                <a:lnTo>
                  <a:pt x="237871" y="8039"/>
                </a:lnTo>
                <a:lnTo>
                  <a:pt x="236347" y="3175"/>
                </a:lnTo>
                <a:lnTo>
                  <a:pt x="232664" y="330"/>
                </a:lnTo>
                <a:lnTo>
                  <a:pt x="228219" y="0"/>
                </a:lnTo>
                <a:lnTo>
                  <a:pt x="224027" y="2666"/>
                </a:lnTo>
                <a:lnTo>
                  <a:pt x="0" y="275920"/>
                </a:lnTo>
                <a:lnTo>
                  <a:pt x="51434" y="275920"/>
                </a:lnTo>
                <a:lnTo>
                  <a:pt x="189610" y="115481"/>
                </a:lnTo>
                <a:lnTo>
                  <a:pt x="189610" y="171526"/>
                </a:lnTo>
                <a:lnTo>
                  <a:pt x="191516" y="180975"/>
                </a:lnTo>
                <a:lnTo>
                  <a:pt x="196469" y="188696"/>
                </a:lnTo>
                <a:lnTo>
                  <a:pt x="203707" y="193903"/>
                </a:lnTo>
                <a:lnTo>
                  <a:pt x="212725" y="195808"/>
                </a:lnTo>
                <a:lnTo>
                  <a:pt x="237871" y="195808"/>
                </a:lnTo>
                <a:close/>
              </a:path>
            </a:pathLst>
          </a:custGeom>
          <a:ln w="10470">
            <a:solidFill>
              <a:srgbClr val="CC1D79"/>
            </a:solidFill>
          </a:ln>
        </p:spPr>
        <p:txBody>
          <a:bodyPr wrap="square" lIns="0" tIns="0" rIns="0" bIns="0" rtlCol="0"/>
          <a:lstStyle/>
          <a:p>
            <a:endParaRPr/>
          </a:p>
        </p:txBody>
      </p:sp>
      <p:sp>
        <p:nvSpPr>
          <p:cNvPr id="61" name="bg object 61"/>
          <p:cNvSpPr/>
          <p:nvPr/>
        </p:nvSpPr>
        <p:spPr>
          <a:xfrm>
            <a:off x="11939651" y="585851"/>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62" name="bg object 62"/>
          <p:cNvSpPr/>
          <p:nvPr/>
        </p:nvSpPr>
        <p:spPr>
          <a:xfrm>
            <a:off x="11939651" y="2300351"/>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63" name="bg object 63"/>
          <p:cNvSpPr/>
          <p:nvPr/>
        </p:nvSpPr>
        <p:spPr>
          <a:xfrm>
            <a:off x="11939651" y="4014851"/>
            <a:ext cx="238125" cy="276225"/>
          </a:xfrm>
          <a:custGeom>
            <a:avLst/>
            <a:gdLst/>
            <a:ahLst/>
            <a:cxnLst/>
            <a:rect l="l" t="t" r="r" b="b"/>
            <a:pathLst>
              <a:path w="238125" h="276225">
                <a:moveTo>
                  <a:pt x="237871" y="195706"/>
                </a:moveTo>
                <a:lnTo>
                  <a:pt x="237871" y="8000"/>
                </a:lnTo>
                <a:lnTo>
                  <a:pt x="236347" y="3048"/>
                </a:lnTo>
                <a:lnTo>
                  <a:pt x="232664" y="254"/>
                </a:lnTo>
                <a:lnTo>
                  <a:pt x="228219" y="0"/>
                </a:lnTo>
                <a:lnTo>
                  <a:pt x="224027" y="2667"/>
                </a:lnTo>
                <a:lnTo>
                  <a:pt x="0" y="275844"/>
                </a:lnTo>
                <a:lnTo>
                  <a:pt x="51434" y="275844"/>
                </a:lnTo>
                <a:lnTo>
                  <a:pt x="189610" y="115443"/>
                </a:lnTo>
                <a:lnTo>
                  <a:pt x="189610" y="171450"/>
                </a:lnTo>
                <a:lnTo>
                  <a:pt x="191516" y="180848"/>
                </a:lnTo>
                <a:lnTo>
                  <a:pt x="196469" y="188594"/>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64" name="bg object 64"/>
          <p:cNvSpPr/>
          <p:nvPr/>
        </p:nvSpPr>
        <p:spPr>
          <a:xfrm>
            <a:off x="11939651" y="5729287"/>
            <a:ext cx="238125" cy="276225"/>
          </a:xfrm>
          <a:custGeom>
            <a:avLst/>
            <a:gdLst/>
            <a:ahLst/>
            <a:cxnLst/>
            <a:rect l="l" t="t" r="r" b="b"/>
            <a:pathLst>
              <a:path w="238125" h="276225">
                <a:moveTo>
                  <a:pt x="237871" y="195808"/>
                </a:moveTo>
                <a:lnTo>
                  <a:pt x="237871" y="8039"/>
                </a:lnTo>
                <a:lnTo>
                  <a:pt x="236347" y="3175"/>
                </a:lnTo>
                <a:lnTo>
                  <a:pt x="232664" y="330"/>
                </a:lnTo>
                <a:lnTo>
                  <a:pt x="228219" y="0"/>
                </a:lnTo>
                <a:lnTo>
                  <a:pt x="224027" y="2666"/>
                </a:lnTo>
                <a:lnTo>
                  <a:pt x="0" y="275920"/>
                </a:lnTo>
                <a:lnTo>
                  <a:pt x="51434" y="275920"/>
                </a:lnTo>
                <a:lnTo>
                  <a:pt x="189610" y="115481"/>
                </a:lnTo>
                <a:lnTo>
                  <a:pt x="189610" y="171526"/>
                </a:lnTo>
                <a:lnTo>
                  <a:pt x="191516" y="180975"/>
                </a:lnTo>
                <a:lnTo>
                  <a:pt x="196469" y="188696"/>
                </a:lnTo>
                <a:lnTo>
                  <a:pt x="203707" y="193903"/>
                </a:lnTo>
                <a:lnTo>
                  <a:pt x="212725" y="195808"/>
                </a:lnTo>
                <a:lnTo>
                  <a:pt x="237871" y="195808"/>
                </a:lnTo>
                <a:close/>
              </a:path>
            </a:pathLst>
          </a:custGeom>
          <a:ln w="10470">
            <a:solidFill>
              <a:srgbClr val="CC1D79"/>
            </a:solidFill>
          </a:ln>
        </p:spPr>
        <p:txBody>
          <a:bodyPr wrap="square" lIns="0" tIns="0" rIns="0" bIns="0" rtlCol="0"/>
          <a:lstStyle/>
          <a:p>
            <a:endParaRPr/>
          </a:p>
        </p:txBody>
      </p:sp>
      <p:sp>
        <p:nvSpPr>
          <p:cNvPr id="65" name="bg object 65"/>
          <p:cNvSpPr/>
          <p:nvPr/>
        </p:nvSpPr>
        <p:spPr>
          <a:xfrm>
            <a:off x="11625326" y="1014475"/>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66" name="bg object 66"/>
          <p:cNvSpPr/>
          <p:nvPr/>
        </p:nvSpPr>
        <p:spPr>
          <a:xfrm>
            <a:off x="11625326" y="2728976"/>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67" name="bg object 67"/>
          <p:cNvSpPr/>
          <p:nvPr/>
        </p:nvSpPr>
        <p:spPr>
          <a:xfrm>
            <a:off x="11625326" y="4443476"/>
            <a:ext cx="238125" cy="276225"/>
          </a:xfrm>
          <a:custGeom>
            <a:avLst/>
            <a:gdLst/>
            <a:ahLst/>
            <a:cxnLst/>
            <a:rect l="l" t="t" r="r" b="b"/>
            <a:pathLst>
              <a:path w="238125" h="276225">
                <a:moveTo>
                  <a:pt x="237871" y="195706"/>
                </a:moveTo>
                <a:lnTo>
                  <a:pt x="237871" y="8000"/>
                </a:lnTo>
                <a:lnTo>
                  <a:pt x="236347" y="3048"/>
                </a:lnTo>
                <a:lnTo>
                  <a:pt x="232664" y="254"/>
                </a:lnTo>
                <a:lnTo>
                  <a:pt x="228219" y="0"/>
                </a:lnTo>
                <a:lnTo>
                  <a:pt x="224027" y="2667"/>
                </a:lnTo>
                <a:lnTo>
                  <a:pt x="0" y="275844"/>
                </a:lnTo>
                <a:lnTo>
                  <a:pt x="51434" y="275844"/>
                </a:lnTo>
                <a:lnTo>
                  <a:pt x="189610" y="115443"/>
                </a:lnTo>
                <a:lnTo>
                  <a:pt x="189610" y="171450"/>
                </a:lnTo>
                <a:lnTo>
                  <a:pt x="191516" y="180848"/>
                </a:lnTo>
                <a:lnTo>
                  <a:pt x="196469" y="188594"/>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68" name="bg object 68"/>
          <p:cNvSpPr/>
          <p:nvPr/>
        </p:nvSpPr>
        <p:spPr>
          <a:xfrm>
            <a:off x="11625326" y="6157912"/>
            <a:ext cx="238125" cy="276225"/>
          </a:xfrm>
          <a:custGeom>
            <a:avLst/>
            <a:gdLst/>
            <a:ahLst/>
            <a:cxnLst/>
            <a:rect l="l" t="t" r="r" b="b"/>
            <a:pathLst>
              <a:path w="238125" h="276225">
                <a:moveTo>
                  <a:pt x="237871" y="195808"/>
                </a:moveTo>
                <a:lnTo>
                  <a:pt x="237871" y="8039"/>
                </a:lnTo>
                <a:lnTo>
                  <a:pt x="236347" y="3175"/>
                </a:lnTo>
                <a:lnTo>
                  <a:pt x="232664" y="330"/>
                </a:lnTo>
                <a:lnTo>
                  <a:pt x="228219" y="0"/>
                </a:lnTo>
                <a:lnTo>
                  <a:pt x="224027" y="2667"/>
                </a:lnTo>
                <a:lnTo>
                  <a:pt x="0" y="275920"/>
                </a:lnTo>
                <a:lnTo>
                  <a:pt x="51434" y="275920"/>
                </a:lnTo>
                <a:lnTo>
                  <a:pt x="189610" y="115481"/>
                </a:lnTo>
                <a:lnTo>
                  <a:pt x="189610" y="171526"/>
                </a:lnTo>
                <a:lnTo>
                  <a:pt x="191516" y="180975"/>
                </a:lnTo>
                <a:lnTo>
                  <a:pt x="196469" y="188696"/>
                </a:lnTo>
                <a:lnTo>
                  <a:pt x="203707" y="193903"/>
                </a:lnTo>
                <a:lnTo>
                  <a:pt x="212725" y="195808"/>
                </a:lnTo>
                <a:lnTo>
                  <a:pt x="237871" y="195808"/>
                </a:lnTo>
                <a:close/>
              </a:path>
            </a:pathLst>
          </a:custGeom>
          <a:ln w="10470">
            <a:solidFill>
              <a:srgbClr val="CC1D79"/>
            </a:solidFill>
          </a:ln>
        </p:spPr>
        <p:txBody>
          <a:bodyPr wrap="square" lIns="0" tIns="0" rIns="0" bIns="0" rtlCol="0"/>
          <a:lstStyle/>
          <a:p>
            <a:endParaRPr/>
          </a:p>
        </p:txBody>
      </p:sp>
      <p:sp>
        <p:nvSpPr>
          <p:cNvPr id="69" name="bg object 69"/>
          <p:cNvSpPr/>
          <p:nvPr/>
        </p:nvSpPr>
        <p:spPr>
          <a:xfrm>
            <a:off x="11939651" y="1014475"/>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70" name="bg object 70"/>
          <p:cNvSpPr/>
          <p:nvPr/>
        </p:nvSpPr>
        <p:spPr>
          <a:xfrm>
            <a:off x="11939651" y="2728976"/>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71" name="bg object 71"/>
          <p:cNvSpPr/>
          <p:nvPr/>
        </p:nvSpPr>
        <p:spPr>
          <a:xfrm>
            <a:off x="11939651" y="4443476"/>
            <a:ext cx="238125" cy="276225"/>
          </a:xfrm>
          <a:custGeom>
            <a:avLst/>
            <a:gdLst/>
            <a:ahLst/>
            <a:cxnLst/>
            <a:rect l="l" t="t" r="r" b="b"/>
            <a:pathLst>
              <a:path w="238125" h="276225">
                <a:moveTo>
                  <a:pt x="237871" y="195706"/>
                </a:moveTo>
                <a:lnTo>
                  <a:pt x="237871" y="8000"/>
                </a:lnTo>
                <a:lnTo>
                  <a:pt x="236347" y="3048"/>
                </a:lnTo>
                <a:lnTo>
                  <a:pt x="232664" y="254"/>
                </a:lnTo>
                <a:lnTo>
                  <a:pt x="228219" y="0"/>
                </a:lnTo>
                <a:lnTo>
                  <a:pt x="224027" y="2667"/>
                </a:lnTo>
                <a:lnTo>
                  <a:pt x="0" y="275844"/>
                </a:lnTo>
                <a:lnTo>
                  <a:pt x="51434" y="275844"/>
                </a:lnTo>
                <a:lnTo>
                  <a:pt x="189610" y="115443"/>
                </a:lnTo>
                <a:lnTo>
                  <a:pt x="189610" y="171450"/>
                </a:lnTo>
                <a:lnTo>
                  <a:pt x="191516" y="180848"/>
                </a:lnTo>
                <a:lnTo>
                  <a:pt x="196469" y="188594"/>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72" name="bg object 72"/>
          <p:cNvSpPr/>
          <p:nvPr/>
        </p:nvSpPr>
        <p:spPr>
          <a:xfrm>
            <a:off x="11939651" y="6157912"/>
            <a:ext cx="238125" cy="276225"/>
          </a:xfrm>
          <a:custGeom>
            <a:avLst/>
            <a:gdLst/>
            <a:ahLst/>
            <a:cxnLst/>
            <a:rect l="l" t="t" r="r" b="b"/>
            <a:pathLst>
              <a:path w="238125" h="276225">
                <a:moveTo>
                  <a:pt x="237871" y="195808"/>
                </a:moveTo>
                <a:lnTo>
                  <a:pt x="237871" y="8039"/>
                </a:lnTo>
                <a:lnTo>
                  <a:pt x="236347" y="3175"/>
                </a:lnTo>
                <a:lnTo>
                  <a:pt x="232664" y="330"/>
                </a:lnTo>
                <a:lnTo>
                  <a:pt x="228219" y="0"/>
                </a:lnTo>
                <a:lnTo>
                  <a:pt x="224027" y="2667"/>
                </a:lnTo>
                <a:lnTo>
                  <a:pt x="0" y="275920"/>
                </a:lnTo>
                <a:lnTo>
                  <a:pt x="51434" y="275920"/>
                </a:lnTo>
                <a:lnTo>
                  <a:pt x="189610" y="115481"/>
                </a:lnTo>
                <a:lnTo>
                  <a:pt x="189610" y="171526"/>
                </a:lnTo>
                <a:lnTo>
                  <a:pt x="191516" y="180975"/>
                </a:lnTo>
                <a:lnTo>
                  <a:pt x="196469" y="188696"/>
                </a:lnTo>
                <a:lnTo>
                  <a:pt x="203707" y="193903"/>
                </a:lnTo>
                <a:lnTo>
                  <a:pt x="212725" y="195808"/>
                </a:lnTo>
                <a:lnTo>
                  <a:pt x="237871" y="195808"/>
                </a:lnTo>
                <a:close/>
              </a:path>
            </a:pathLst>
          </a:custGeom>
          <a:ln w="10470">
            <a:solidFill>
              <a:srgbClr val="CC1D79"/>
            </a:solidFill>
          </a:ln>
        </p:spPr>
        <p:txBody>
          <a:bodyPr wrap="square" lIns="0" tIns="0" rIns="0" bIns="0" rtlCol="0"/>
          <a:lstStyle/>
          <a:p>
            <a:endParaRPr/>
          </a:p>
        </p:txBody>
      </p:sp>
      <p:sp>
        <p:nvSpPr>
          <p:cNvPr id="73" name="bg object 73"/>
          <p:cNvSpPr/>
          <p:nvPr/>
        </p:nvSpPr>
        <p:spPr>
          <a:xfrm>
            <a:off x="11625326" y="1443100"/>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74" name="bg object 74"/>
          <p:cNvSpPr/>
          <p:nvPr/>
        </p:nvSpPr>
        <p:spPr>
          <a:xfrm>
            <a:off x="11625326" y="3157601"/>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75" name="bg object 75"/>
          <p:cNvSpPr/>
          <p:nvPr/>
        </p:nvSpPr>
        <p:spPr>
          <a:xfrm>
            <a:off x="11625326" y="4872101"/>
            <a:ext cx="238125" cy="276225"/>
          </a:xfrm>
          <a:custGeom>
            <a:avLst/>
            <a:gdLst/>
            <a:ahLst/>
            <a:cxnLst/>
            <a:rect l="l" t="t" r="r" b="b"/>
            <a:pathLst>
              <a:path w="238125" h="276225">
                <a:moveTo>
                  <a:pt x="237871" y="195706"/>
                </a:moveTo>
                <a:lnTo>
                  <a:pt x="237871" y="8000"/>
                </a:lnTo>
                <a:lnTo>
                  <a:pt x="236347" y="3048"/>
                </a:lnTo>
                <a:lnTo>
                  <a:pt x="232664" y="254"/>
                </a:lnTo>
                <a:lnTo>
                  <a:pt x="228219" y="0"/>
                </a:lnTo>
                <a:lnTo>
                  <a:pt x="224027" y="2667"/>
                </a:lnTo>
                <a:lnTo>
                  <a:pt x="0" y="275844"/>
                </a:lnTo>
                <a:lnTo>
                  <a:pt x="51434" y="275844"/>
                </a:lnTo>
                <a:lnTo>
                  <a:pt x="189610" y="115443"/>
                </a:lnTo>
                <a:lnTo>
                  <a:pt x="189610" y="171450"/>
                </a:lnTo>
                <a:lnTo>
                  <a:pt x="191516" y="180848"/>
                </a:lnTo>
                <a:lnTo>
                  <a:pt x="196469" y="188594"/>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76" name="bg object 76"/>
          <p:cNvSpPr/>
          <p:nvPr/>
        </p:nvSpPr>
        <p:spPr>
          <a:xfrm>
            <a:off x="11628976" y="6586537"/>
            <a:ext cx="234315" cy="271780"/>
          </a:xfrm>
          <a:custGeom>
            <a:avLst/>
            <a:gdLst/>
            <a:ahLst/>
            <a:cxnLst/>
            <a:rect l="l" t="t" r="r" b="b"/>
            <a:pathLst>
              <a:path w="234315" h="271779">
                <a:moveTo>
                  <a:pt x="234220" y="195806"/>
                </a:moveTo>
                <a:lnTo>
                  <a:pt x="234220" y="8039"/>
                </a:lnTo>
                <a:lnTo>
                  <a:pt x="232696" y="3175"/>
                </a:lnTo>
                <a:lnTo>
                  <a:pt x="229013" y="330"/>
                </a:lnTo>
                <a:lnTo>
                  <a:pt x="224568" y="0"/>
                </a:lnTo>
                <a:lnTo>
                  <a:pt x="220377" y="2667"/>
                </a:lnTo>
                <a:lnTo>
                  <a:pt x="0" y="271460"/>
                </a:lnTo>
              </a:path>
            </a:pathLst>
          </a:custGeom>
          <a:ln w="10470">
            <a:solidFill>
              <a:srgbClr val="CC1D79"/>
            </a:solidFill>
          </a:ln>
        </p:spPr>
        <p:txBody>
          <a:bodyPr wrap="square" lIns="0" tIns="0" rIns="0" bIns="0" rtlCol="0"/>
          <a:lstStyle/>
          <a:p>
            <a:endParaRPr/>
          </a:p>
        </p:txBody>
      </p:sp>
      <p:sp>
        <p:nvSpPr>
          <p:cNvPr id="77" name="bg object 77"/>
          <p:cNvSpPr/>
          <p:nvPr/>
        </p:nvSpPr>
        <p:spPr>
          <a:xfrm>
            <a:off x="11675360" y="6696783"/>
            <a:ext cx="193071" cy="166449"/>
          </a:xfrm>
          <a:prstGeom prst="rect">
            <a:avLst/>
          </a:prstGeom>
          <a:blipFill>
            <a:blip r:embed="rId7" cstate="print"/>
            <a:stretch>
              <a:fillRect/>
            </a:stretch>
          </a:blipFill>
        </p:spPr>
        <p:txBody>
          <a:bodyPr wrap="square" lIns="0" tIns="0" rIns="0" bIns="0" rtlCol="0"/>
          <a:lstStyle/>
          <a:p>
            <a:endParaRPr/>
          </a:p>
        </p:txBody>
      </p:sp>
      <p:sp>
        <p:nvSpPr>
          <p:cNvPr id="78" name="bg object 78"/>
          <p:cNvSpPr/>
          <p:nvPr/>
        </p:nvSpPr>
        <p:spPr>
          <a:xfrm>
            <a:off x="11939651" y="1443100"/>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79" name="bg object 79"/>
          <p:cNvSpPr/>
          <p:nvPr/>
        </p:nvSpPr>
        <p:spPr>
          <a:xfrm>
            <a:off x="11939651" y="3157601"/>
            <a:ext cx="238125" cy="276225"/>
          </a:xfrm>
          <a:custGeom>
            <a:avLst/>
            <a:gdLst/>
            <a:ahLst/>
            <a:cxnLst/>
            <a:rect l="l" t="t" r="r" b="b"/>
            <a:pathLst>
              <a:path w="238125" h="276225">
                <a:moveTo>
                  <a:pt x="237871" y="195707"/>
                </a:moveTo>
                <a:lnTo>
                  <a:pt x="237871" y="8000"/>
                </a:lnTo>
                <a:lnTo>
                  <a:pt x="236347" y="3048"/>
                </a:lnTo>
                <a:lnTo>
                  <a:pt x="232664" y="253"/>
                </a:lnTo>
                <a:lnTo>
                  <a:pt x="228219" y="0"/>
                </a:lnTo>
                <a:lnTo>
                  <a:pt x="224027" y="2666"/>
                </a:lnTo>
                <a:lnTo>
                  <a:pt x="0" y="275844"/>
                </a:lnTo>
                <a:lnTo>
                  <a:pt x="51434" y="275844"/>
                </a:lnTo>
                <a:lnTo>
                  <a:pt x="189610" y="115443"/>
                </a:lnTo>
                <a:lnTo>
                  <a:pt x="189610" y="171450"/>
                </a:lnTo>
                <a:lnTo>
                  <a:pt x="191516" y="180848"/>
                </a:lnTo>
                <a:lnTo>
                  <a:pt x="196469" y="188595"/>
                </a:lnTo>
                <a:lnTo>
                  <a:pt x="203707" y="193801"/>
                </a:lnTo>
                <a:lnTo>
                  <a:pt x="212725" y="195707"/>
                </a:lnTo>
                <a:lnTo>
                  <a:pt x="237871" y="195707"/>
                </a:lnTo>
                <a:close/>
              </a:path>
            </a:pathLst>
          </a:custGeom>
          <a:ln w="10470">
            <a:solidFill>
              <a:srgbClr val="CC1D79"/>
            </a:solidFill>
          </a:ln>
        </p:spPr>
        <p:txBody>
          <a:bodyPr wrap="square" lIns="0" tIns="0" rIns="0" bIns="0" rtlCol="0"/>
          <a:lstStyle/>
          <a:p>
            <a:endParaRPr/>
          </a:p>
        </p:txBody>
      </p:sp>
      <p:sp>
        <p:nvSpPr>
          <p:cNvPr id="80" name="bg object 80"/>
          <p:cNvSpPr/>
          <p:nvPr/>
        </p:nvSpPr>
        <p:spPr>
          <a:xfrm>
            <a:off x="11939651" y="4872101"/>
            <a:ext cx="238125" cy="276225"/>
          </a:xfrm>
          <a:custGeom>
            <a:avLst/>
            <a:gdLst/>
            <a:ahLst/>
            <a:cxnLst/>
            <a:rect l="l" t="t" r="r" b="b"/>
            <a:pathLst>
              <a:path w="238125" h="276225">
                <a:moveTo>
                  <a:pt x="237871" y="195706"/>
                </a:moveTo>
                <a:lnTo>
                  <a:pt x="237871" y="8000"/>
                </a:lnTo>
                <a:lnTo>
                  <a:pt x="236347" y="3048"/>
                </a:lnTo>
                <a:lnTo>
                  <a:pt x="232664" y="254"/>
                </a:lnTo>
                <a:lnTo>
                  <a:pt x="228219" y="0"/>
                </a:lnTo>
                <a:lnTo>
                  <a:pt x="224027" y="2667"/>
                </a:lnTo>
                <a:lnTo>
                  <a:pt x="0" y="275844"/>
                </a:lnTo>
                <a:lnTo>
                  <a:pt x="51434" y="275844"/>
                </a:lnTo>
                <a:lnTo>
                  <a:pt x="189610" y="115443"/>
                </a:lnTo>
                <a:lnTo>
                  <a:pt x="189610" y="171450"/>
                </a:lnTo>
                <a:lnTo>
                  <a:pt x="191516" y="180848"/>
                </a:lnTo>
                <a:lnTo>
                  <a:pt x="196469" y="188594"/>
                </a:lnTo>
                <a:lnTo>
                  <a:pt x="203707" y="193801"/>
                </a:lnTo>
                <a:lnTo>
                  <a:pt x="212725" y="195706"/>
                </a:lnTo>
                <a:lnTo>
                  <a:pt x="237871" y="195706"/>
                </a:lnTo>
                <a:close/>
              </a:path>
            </a:pathLst>
          </a:custGeom>
          <a:ln w="10470">
            <a:solidFill>
              <a:srgbClr val="CC1D79"/>
            </a:solidFill>
          </a:ln>
        </p:spPr>
        <p:txBody>
          <a:bodyPr wrap="square" lIns="0" tIns="0" rIns="0" bIns="0" rtlCol="0"/>
          <a:lstStyle/>
          <a:p>
            <a:endParaRPr/>
          </a:p>
        </p:txBody>
      </p:sp>
      <p:sp>
        <p:nvSpPr>
          <p:cNvPr id="81" name="bg object 81"/>
          <p:cNvSpPr/>
          <p:nvPr/>
        </p:nvSpPr>
        <p:spPr>
          <a:xfrm>
            <a:off x="11943301" y="6586537"/>
            <a:ext cx="234315" cy="271780"/>
          </a:xfrm>
          <a:custGeom>
            <a:avLst/>
            <a:gdLst/>
            <a:ahLst/>
            <a:cxnLst/>
            <a:rect l="l" t="t" r="r" b="b"/>
            <a:pathLst>
              <a:path w="234315" h="271779">
                <a:moveTo>
                  <a:pt x="234220" y="195806"/>
                </a:moveTo>
                <a:lnTo>
                  <a:pt x="234220" y="8039"/>
                </a:lnTo>
                <a:lnTo>
                  <a:pt x="232696" y="3175"/>
                </a:lnTo>
                <a:lnTo>
                  <a:pt x="229013" y="330"/>
                </a:lnTo>
                <a:lnTo>
                  <a:pt x="224568" y="0"/>
                </a:lnTo>
                <a:lnTo>
                  <a:pt x="220377" y="2667"/>
                </a:lnTo>
                <a:lnTo>
                  <a:pt x="0" y="271460"/>
                </a:lnTo>
              </a:path>
            </a:pathLst>
          </a:custGeom>
          <a:ln w="10470">
            <a:solidFill>
              <a:srgbClr val="CC1D79"/>
            </a:solidFill>
          </a:ln>
        </p:spPr>
        <p:txBody>
          <a:bodyPr wrap="square" lIns="0" tIns="0" rIns="0" bIns="0" rtlCol="0"/>
          <a:lstStyle/>
          <a:p>
            <a:endParaRPr/>
          </a:p>
        </p:txBody>
      </p:sp>
      <p:sp>
        <p:nvSpPr>
          <p:cNvPr id="82" name="bg object 82"/>
          <p:cNvSpPr/>
          <p:nvPr/>
        </p:nvSpPr>
        <p:spPr>
          <a:xfrm>
            <a:off x="11989685" y="6696783"/>
            <a:ext cx="193071" cy="166449"/>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260350" y="288607"/>
            <a:ext cx="11671300" cy="357505"/>
          </a:xfrm>
          <a:prstGeom prst="rect">
            <a:avLst/>
          </a:prstGeom>
        </p:spPr>
        <p:txBody>
          <a:bodyPr wrap="square" lIns="0" tIns="0" rIns="0" bIns="0">
            <a:spAutoFit/>
          </a:bodyPr>
          <a:lstStyle>
            <a:lvl1pPr>
              <a:defRPr sz="2150" b="0" i="0">
                <a:solidFill>
                  <a:srgbClr val="1B38B8"/>
                </a:solidFill>
                <a:latin typeface="Carlito"/>
                <a:cs typeface="Carlito"/>
              </a:defRPr>
            </a:lvl1pPr>
          </a:lstStyle>
          <a:p>
            <a:endParaRPr/>
          </a:p>
        </p:txBody>
      </p:sp>
      <p:sp>
        <p:nvSpPr>
          <p:cNvPr id="3" name="Holder 3"/>
          <p:cNvSpPr>
            <a:spLocks noGrp="1"/>
          </p:cNvSpPr>
          <p:nvPr>
            <p:ph type="body" idx="1"/>
          </p:nvPr>
        </p:nvSpPr>
        <p:spPr>
          <a:xfrm>
            <a:off x="609600" y="1577340"/>
            <a:ext cx="109728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10/26/2022</a:t>
            </a:fld>
            <a:endParaRPr lang="en-US"/>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5.xml"/><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hyperlink" Target="http://votorantim.supplier.ariba.com/registe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votorantim.supplier.ariba.com/register" TargetMode="Externa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votorantim-t.supplier-2.ariba.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5619750"/>
            <a:ext cx="904875" cy="1238250"/>
          </a:xfrm>
          <a:custGeom>
            <a:avLst/>
            <a:gdLst/>
            <a:ahLst/>
            <a:cxnLst/>
            <a:rect l="l" t="t" r="r" b="b"/>
            <a:pathLst>
              <a:path w="904875" h="1238250">
                <a:moveTo>
                  <a:pt x="175768" y="0"/>
                </a:moveTo>
                <a:lnTo>
                  <a:pt x="116497" y="1930"/>
                </a:lnTo>
                <a:lnTo>
                  <a:pt x="58042" y="7696"/>
                </a:lnTo>
                <a:lnTo>
                  <a:pt x="0" y="17424"/>
                </a:lnTo>
                <a:lnTo>
                  <a:pt x="0" y="544461"/>
                </a:lnTo>
                <a:lnTo>
                  <a:pt x="11338" y="545490"/>
                </a:lnTo>
                <a:lnTo>
                  <a:pt x="38543" y="549821"/>
                </a:lnTo>
                <a:lnTo>
                  <a:pt x="88541" y="563702"/>
                </a:lnTo>
                <a:lnTo>
                  <a:pt x="132664" y="584504"/>
                </a:lnTo>
                <a:lnTo>
                  <a:pt x="170903" y="612254"/>
                </a:lnTo>
                <a:lnTo>
                  <a:pt x="203263" y="646925"/>
                </a:lnTo>
                <a:lnTo>
                  <a:pt x="229730" y="688530"/>
                </a:lnTo>
                <a:lnTo>
                  <a:pt x="250329" y="737082"/>
                </a:lnTo>
                <a:lnTo>
                  <a:pt x="265036" y="792556"/>
                </a:lnTo>
                <a:lnTo>
                  <a:pt x="273862" y="854963"/>
                </a:lnTo>
                <a:lnTo>
                  <a:pt x="276809" y="924306"/>
                </a:lnTo>
                <a:lnTo>
                  <a:pt x="276809" y="1238080"/>
                </a:lnTo>
                <a:lnTo>
                  <a:pt x="904544" y="1238080"/>
                </a:lnTo>
                <a:lnTo>
                  <a:pt x="904544" y="844435"/>
                </a:lnTo>
                <a:lnTo>
                  <a:pt x="904138" y="808151"/>
                </a:lnTo>
                <a:lnTo>
                  <a:pt x="900899" y="737844"/>
                </a:lnTo>
                <a:lnTo>
                  <a:pt x="894422" y="670560"/>
                </a:lnTo>
                <a:lnTo>
                  <a:pt x="884707" y="606298"/>
                </a:lnTo>
                <a:lnTo>
                  <a:pt x="871753" y="545058"/>
                </a:lnTo>
                <a:lnTo>
                  <a:pt x="855560" y="486829"/>
                </a:lnTo>
                <a:lnTo>
                  <a:pt x="836142" y="431634"/>
                </a:lnTo>
                <a:lnTo>
                  <a:pt x="813473" y="379450"/>
                </a:lnTo>
                <a:lnTo>
                  <a:pt x="787565" y="330288"/>
                </a:lnTo>
                <a:lnTo>
                  <a:pt x="758431" y="284137"/>
                </a:lnTo>
                <a:lnTo>
                  <a:pt x="726046" y="241007"/>
                </a:lnTo>
                <a:lnTo>
                  <a:pt x="688695" y="199059"/>
                </a:lnTo>
                <a:lnTo>
                  <a:pt x="646696" y="159346"/>
                </a:lnTo>
                <a:lnTo>
                  <a:pt x="601878" y="124053"/>
                </a:lnTo>
                <a:lnTo>
                  <a:pt x="554228" y="93179"/>
                </a:lnTo>
                <a:lnTo>
                  <a:pt x="503770" y="66700"/>
                </a:lnTo>
                <a:lnTo>
                  <a:pt x="450481" y="44653"/>
                </a:lnTo>
                <a:lnTo>
                  <a:pt x="394373" y="27012"/>
                </a:lnTo>
                <a:lnTo>
                  <a:pt x="335445" y="13779"/>
                </a:lnTo>
                <a:lnTo>
                  <a:pt x="273685" y="4965"/>
                </a:lnTo>
                <a:lnTo>
                  <a:pt x="209118" y="546"/>
                </a:lnTo>
                <a:lnTo>
                  <a:pt x="175768" y="0"/>
                </a:lnTo>
                <a:close/>
              </a:path>
            </a:pathLst>
          </a:custGeom>
          <a:solidFill>
            <a:srgbClr val="1B38B8"/>
          </a:solidFill>
        </p:spPr>
        <p:txBody>
          <a:bodyPr wrap="square" lIns="0" tIns="0" rIns="0" bIns="0" rtlCol="0"/>
          <a:lstStyle/>
          <a:p>
            <a:endParaRPr/>
          </a:p>
        </p:txBody>
      </p:sp>
      <p:sp>
        <p:nvSpPr>
          <p:cNvPr id="6" name="object 6"/>
          <p:cNvSpPr/>
          <p:nvPr/>
        </p:nvSpPr>
        <p:spPr>
          <a:xfrm>
            <a:off x="5222927" y="2571750"/>
            <a:ext cx="6969073" cy="1285875"/>
          </a:xfrm>
          <a:custGeom>
            <a:avLst/>
            <a:gdLst/>
            <a:ahLst/>
            <a:cxnLst/>
            <a:rect l="l" t="t" r="r" b="b"/>
            <a:pathLst>
              <a:path w="6648450" h="1285875">
                <a:moveTo>
                  <a:pt x="6648450" y="0"/>
                </a:moveTo>
                <a:lnTo>
                  <a:pt x="0" y="0"/>
                </a:lnTo>
                <a:lnTo>
                  <a:pt x="0" y="1285875"/>
                </a:lnTo>
                <a:lnTo>
                  <a:pt x="6648450" y="1285875"/>
                </a:lnTo>
                <a:lnTo>
                  <a:pt x="6648450" y="0"/>
                </a:lnTo>
                <a:close/>
              </a:path>
            </a:pathLst>
          </a:custGeom>
          <a:solidFill>
            <a:srgbClr val="1B38B8"/>
          </a:solidFill>
        </p:spPr>
        <p:txBody>
          <a:bodyPr wrap="square" lIns="0" tIns="0" rIns="0" bIns="0" rtlCol="0"/>
          <a:lstStyle/>
          <a:p>
            <a:endParaRPr/>
          </a:p>
        </p:txBody>
      </p:sp>
      <p:sp>
        <p:nvSpPr>
          <p:cNvPr id="7" name="object 7"/>
          <p:cNvSpPr txBox="1">
            <a:spLocks noGrp="1"/>
          </p:cNvSpPr>
          <p:nvPr>
            <p:ph type="title"/>
          </p:nvPr>
        </p:nvSpPr>
        <p:spPr>
          <a:xfrm>
            <a:off x="3936595" y="2750931"/>
            <a:ext cx="1111885" cy="1029769"/>
          </a:xfrm>
          <a:prstGeom prst="rect">
            <a:avLst/>
          </a:prstGeom>
        </p:spPr>
        <p:txBody>
          <a:bodyPr vert="horz" wrap="square" lIns="0" tIns="13970" rIns="0" bIns="0" rtlCol="0">
            <a:spAutoFit/>
          </a:bodyPr>
          <a:lstStyle/>
          <a:p>
            <a:pPr marL="12700">
              <a:lnSpc>
                <a:spcPct val="100000"/>
              </a:lnSpc>
              <a:spcBef>
                <a:spcPts val="110"/>
              </a:spcBef>
            </a:pPr>
            <a:r>
              <a:rPr lang="es-ES" sz="6600" spc="20" dirty="0">
                <a:latin typeface="Verdana" panose="020B0604030504040204" pitchFamily="34" charset="0"/>
                <a:ea typeface="Verdana" panose="020B0604030504040204" pitchFamily="34" charset="0"/>
              </a:rPr>
              <a:t>02</a:t>
            </a:r>
            <a:endParaRPr sz="6600" dirty="0">
              <a:latin typeface="Verdana" panose="020B0604030504040204" pitchFamily="34" charset="0"/>
              <a:ea typeface="Verdana" panose="020B0604030504040204" pitchFamily="34" charset="0"/>
            </a:endParaRPr>
          </a:p>
        </p:txBody>
      </p:sp>
      <p:sp>
        <p:nvSpPr>
          <p:cNvPr id="8" name="object 8"/>
          <p:cNvSpPr txBox="1"/>
          <p:nvPr/>
        </p:nvSpPr>
        <p:spPr>
          <a:xfrm>
            <a:off x="5524235" y="2609848"/>
            <a:ext cx="6090947" cy="1876155"/>
          </a:xfrm>
          <a:prstGeom prst="rect">
            <a:avLst/>
          </a:prstGeom>
        </p:spPr>
        <p:txBody>
          <a:bodyPr vert="horz" wrap="square" lIns="0" tIns="16510" rIns="0" bIns="0" rtlCol="0">
            <a:spAutoFit/>
          </a:bodyPr>
          <a:lstStyle/>
          <a:p>
            <a:pPr marL="12700">
              <a:lnSpc>
                <a:spcPct val="100000"/>
              </a:lnSpc>
              <a:spcBef>
                <a:spcPts val="130"/>
              </a:spcBef>
            </a:pPr>
            <a:r>
              <a:rPr lang="es-PE" sz="4000" b="1" spc="-10" dirty="0">
                <a:solidFill>
                  <a:srgbClr val="FFFFFF"/>
                </a:solidFill>
                <a:latin typeface="Verdana" panose="020B0604030504040204" pitchFamily="34" charset="0"/>
                <a:ea typeface="Verdana" panose="020B0604030504040204" pitchFamily="34" charset="0"/>
                <a:cs typeface="Carlito"/>
              </a:rPr>
              <a:t>Manual de preinscripción
</a:t>
            </a:r>
            <a:endParaRPr sz="4000" b="1" dirty="0">
              <a:latin typeface="Verdana" panose="020B0604030504040204" pitchFamily="34" charset="0"/>
              <a:ea typeface="Verdana" panose="020B0604030504040204" pitchFamily="34" charset="0"/>
              <a:cs typeface="Carlito"/>
            </a:endParaRPr>
          </a:p>
        </p:txBody>
      </p:sp>
      <p:pic>
        <p:nvPicPr>
          <p:cNvPr id="11" name="Imagem 10">
            <a:extLst>
              <a:ext uri="{FF2B5EF4-FFF2-40B4-BE49-F238E27FC236}">
                <a16:creationId xmlns:a16="http://schemas.microsoft.com/office/drawing/2014/main" id="{82941CA0-5B1C-4E85-8A61-B57A53D07B1E}"/>
              </a:ext>
            </a:extLst>
          </p:cNvPr>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foregroundMark x1="64000" y1="43243" x2="64000" y2="43243"/>
                        <a14:foregroundMark x1="34500" y1="40541" x2="34500" y2="40541"/>
                        <a14:foregroundMark x1="25500" y1="44595" x2="25500" y2="44595"/>
                        <a14:foregroundMark x1="16000" y1="62162" x2="16000" y2="62162"/>
                      </a14:backgroundRemoval>
                    </a14:imgEffect>
                  </a14:imgLayer>
                </a14:imgProps>
              </a:ext>
            </a:extLst>
          </a:blip>
          <a:stretch>
            <a:fillRect/>
          </a:stretch>
        </p:blipFill>
        <p:spPr>
          <a:xfrm>
            <a:off x="10261602" y="6358884"/>
            <a:ext cx="1348962" cy="499116"/>
          </a:xfrm>
          <a:prstGeom prst="rect">
            <a:avLst/>
          </a:prstGeom>
        </p:spPr>
      </p:pic>
      <p:sp>
        <p:nvSpPr>
          <p:cNvPr id="9" name="CuadroTexto 5">
            <a:extLst>
              <a:ext uri="{FF2B5EF4-FFF2-40B4-BE49-F238E27FC236}">
                <a16:creationId xmlns:a16="http://schemas.microsoft.com/office/drawing/2014/main" id="{B8BF8E64-7948-40F6-9F70-FAD0FCEFE5C1}"/>
              </a:ext>
            </a:extLst>
          </p:cNvPr>
          <p:cNvSpPr txBox="1"/>
          <p:nvPr/>
        </p:nvSpPr>
        <p:spPr>
          <a:xfrm>
            <a:off x="3761410" y="4038600"/>
            <a:ext cx="7831393" cy="1200329"/>
          </a:xfrm>
          <a:prstGeom prst="rect">
            <a:avLst/>
          </a:prstGeom>
          <a:noFill/>
        </p:spPr>
        <p:txBody>
          <a:bodyPr wrap="square" rtlCol="0">
            <a:spAutoFit/>
          </a:bodyPr>
          <a:lstStyle/>
          <a:p>
            <a:r>
              <a:rPr lang="es-ES" sz="2400" b="1" spc="25" dirty="0">
                <a:solidFill>
                  <a:srgbClr val="002060"/>
                </a:solidFill>
                <a:latin typeface="Verdana" panose="020B0604030504040204" pitchFamily="34" charset="0"/>
                <a:ea typeface="Verdana" panose="020B0604030504040204" pitchFamily="34" charset="0"/>
              </a:rPr>
              <a:t>¿Qué debo hacer para recibir presupuestos y órdenes de compra?</a:t>
            </a:r>
            <a:r>
              <a:rPr lang="pt-BR" sz="2400" b="1" spc="25" dirty="0">
                <a:solidFill>
                  <a:srgbClr val="002060"/>
                </a:solidFill>
                <a:latin typeface="Verdana" panose="020B0604030504040204" pitchFamily="34" charset="0"/>
                <a:ea typeface="Verdana" panose="020B0604030504040204" pitchFamily="34" charset="0"/>
              </a:rPr>
              <a:t>
</a:t>
            </a:r>
            <a:endParaRPr lang="es-PE" sz="2400" b="1" spc="25" dirty="0">
              <a:solidFill>
                <a:srgbClr val="00206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2216511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upo 17">
            <a:extLst>
              <a:ext uri="{FF2B5EF4-FFF2-40B4-BE49-F238E27FC236}">
                <a16:creationId xmlns:a16="http://schemas.microsoft.com/office/drawing/2014/main" id="{20DFD5C3-899B-B958-4B60-18575E7A2834}"/>
              </a:ext>
            </a:extLst>
          </p:cNvPr>
          <p:cNvGrpSpPr/>
          <p:nvPr/>
        </p:nvGrpSpPr>
        <p:grpSpPr>
          <a:xfrm>
            <a:off x="1447800" y="2478066"/>
            <a:ext cx="3829050" cy="3983034"/>
            <a:chOff x="1600200" y="2407557"/>
            <a:chExt cx="3829050" cy="3983034"/>
          </a:xfrm>
        </p:grpSpPr>
        <p:pic>
          <p:nvPicPr>
            <p:cNvPr id="11" name="Imagem 10">
              <a:extLst>
                <a:ext uri="{FF2B5EF4-FFF2-40B4-BE49-F238E27FC236}">
                  <a16:creationId xmlns:a16="http://schemas.microsoft.com/office/drawing/2014/main" id="{AC49D01F-D3B2-B266-2273-DF325805404B}"/>
                </a:ext>
              </a:extLst>
            </p:cNvPr>
            <p:cNvPicPr>
              <a:picLocks noChangeAspect="1"/>
            </p:cNvPicPr>
            <p:nvPr/>
          </p:nvPicPr>
          <p:blipFill rotWithShape="1">
            <a:blip r:embed="rId2"/>
            <a:srcRect b="8712"/>
            <a:stretch/>
          </p:blipFill>
          <p:spPr>
            <a:xfrm>
              <a:off x="1600200" y="2407557"/>
              <a:ext cx="3829050" cy="3983034"/>
            </a:xfrm>
            <a:prstGeom prst="rect">
              <a:avLst/>
            </a:prstGeom>
          </p:spPr>
        </p:pic>
        <p:sp>
          <p:nvSpPr>
            <p:cNvPr id="12" name="Retângulo 11">
              <a:extLst>
                <a:ext uri="{FF2B5EF4-FFF2-40B4-BE49-F238E27FC236}">
                  <a16:creationId xmlns:a16="http://schemas.microsoft.com/office/drawing/2014/main" id="{7E34796D-A931-C058-23FC-9DDA96EEF7BB}"/>
                </a:ext>
              </a:extLst>
            </p:cNvPr>
            <p:cNvSpPr/>
            <p:nvPr/>
          </p:nvSpPr>
          <p:spPr>
            <a:xfrm>
              <a:off x="1905000" y="5459396"/>
              <a:ext cx="3048000" cy="33962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a:p>
          </p:txBody>
        </p:sp>
      </p:grpSp>
      <p:sp>
        <p:nvSpPr>
          <p:cNvPr id="15" name="object 15"/>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pPr algn="l" rtl="0"/>
            <a:endParaRPr/>
          </a:p>
        </p:txBody>
      </p:sp>
      <p:sp>
        <p:nvSpPr>
          <p:cNvPr id="22" name="object 6"/>
          <p:cNvSpPr txBox="1"/>
          <p:nvPr/>
        </p:nvSpPr>
        <p:spPr>
          <a:xfrm>
            <a:off x="248992" y="1476457"/>
            <a:ext cx="11269075" cy="1029513"/>
          </a:xfrm>
          <a:prstGeom prst="rect">
            <a:avLst/>
          </a:prstGeom>
        </p:spPr>
        <p:txBody>
          <a:bodyPr vert="horz" wrap="square" lIns="0" tIns="12700" rIns="0" bIns="0" rtlCol="0">
            <a:spAutoFit/>
          </a:bodyPr>
          <a:lstStyle/>
          <a:p>
            <a:pPr marL="12700" marR="5080">
              <a:lnSpc>
                <a:spcPct val="115399"/>
              </a:lnSpc>
              <a:spcBef>
                <a:spcPts val="100"/>
              </a:spcBef>
            </a:pPr>
            <a:r>
              <a:rPr lang="es-ES" sz="1400" spc="-40">
                <a:latin typeface="Verdana" panose="020B0604030504040204" pitchFamily="34" charset="0"/>
                <a:ea typeface="Verdana" panose="020B0604030504040204" pitchFamily="34" charset="0"/>
                <a:cs typeface="Votorantim Sans Regular"/>
              </a:rPr>
              <a:t>Para continuar, debe iniciar sesión con el nombre de usuario y la contraseña creados en el paso anterior.
Nota: Si olvidó su nombre de usuario y contraseña, haga clic en el elemento "Olvidé el nombre de usuario o la contraseña". El sistema le pedirá que valide alguna información y envíe un correo electrónico con todos los nombres de los usuarios registrados.
</a:t>
            </a:r>
            <a:endParaRPr lang="pt-BR" sz="1400" spc="-40" dirty="0">
              <a:latin typeface="Verdana" panose="020B0604030504040204" pitchFamily="34" charset="0"/>
              <a:ea typeface="Verdana" panose="020B0604030504040204" pitchFamily="34" charset="0"/>
              <a:cs typeface="Votorantim Sans Regular"/>
            </a:endParaRPr>
          </a:p>
        </p:txBody>
      </p:sp>
      <p:sp>
        <p:nvSpPr>
          <p:cNvPr id="23" name="object 14">
            <a:extLst>
              <a:ext uri="{FF2B5EF4-FFF2-40B4-BE49-F238E27FC236}">
                <a16:creationId xmlns:a16="http://schemas.microsoft.com/office/drawing/2014/main" id="{A4830231-D806-405F-8061-C5EB83352CA9}"/>
              </a:ext>
            </a:extLst>
          </p:cNvPr>
          <p:cNvSpPr txBox="1">
            <a:spLocks noGrp="1"/>
          </p:cNvSpPr>
          <p:nvPr>
            <p:ph type="title"/>
          </p:nvPr>
        </p:nvSpPr>
        <p:spPr>
          <a:xfrm>
            <a:off x="182457" y="263532"/>
            <a:ext cx="8140700" cy="570669"/>
          </a:xfrm>
          <a:prstGeom prst="rect">
            <a:avLst/>
          </a:prstGeom>
          <a:noFill/>
        </p:spPr>
        <p:txBody>
          <a:bodyPr wrap="square" lIns="0" tIns="0" rIns="0" bIns="0" rtlCol="0">
            <a:spAutoFit/>
          </a:bodyPr>
          <a:lstStyle/>
          <a:p>
            <a:pPr algn="l" rtl="0"/>
            <a:r>
              <a:rPr lang="es-ES" sz="1800" b="1" kern="1200" spc="25">
                <a:solidFill>
                  <a:srgbClr val="002060"/>
                </a:solidFill>
                <a:latin typeface="Verdana" panose="020B0604030504040204" pitchFamily="34" charset="0"/>
                <a:ea typeface="Verdana" panose="020B0604030504040204" pitchFamily="34" charset="0"/>
                <a:cs typeface="+mn-cs"/>
              </a:rPr>
              <a:t>Portal Ariba SIPM Cómo realizar el registro inicial
</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24" name="object 5">
            <a:extLst>
              <a:ext uri="{FF2B5EF4-FFF2-40B4-BE49-F238E27FC236}">
                <a16:creationId xmlns:a16="http://schemas.microsoft.com/office/drawing/2014/main" id="{92CC76CC-3E11-444A-8403-B12D89901D96}"/>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345917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bject 15"/>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endParaRPr/>
          </a:p>
        </p:txBody>
      </p:sp>
      <p:sp>
        <p:nvSpPr>
          <p:cNvPr id="22" name="object 6">
            <a:extLst>
              <a:ext uri="{FF2B5EF4-FFF2-40B4-BE49-F238E27FC236}">
                <a16:creationId xmlns:a16="http://schemas.microsoft.com/office/drawing/2014/main" id="{85DEBA29-D872-4398-B452-7BFA8D9E538B}"/>
              </a:ext>
            </a:extLst>
          </p:cNvPr>
          <p:cNvSpPr txBox="1"/>
          <p:nvPr/>
        </p:nvSpPr>
        <p:spPr>
          <a:xfrm>
            <a:off x="248993" y="1476457"/>
            <a:ext cx="11333408" cy="754374"/>
          </a:xfrm>
          <a:prstGeom prst="rect">
            <a:avLst/>
          </a:prstGeom>
        </p:spPr>
        <p:txBody>
          <a:bodyPr vert="horz" wrap="square" lIns="0" tIns="12700" rIns="0" bIns="0" rtlCol="0">
            <a:spAutoFit/>
          </a:bodyPr>
          <a:lstStyle>
            <a:defPPr>
              <a:defRPr lang="en-US"/>
            </a:defPPr>
            <a:lvl1pPr marL="12700" marR="5080">
              <a:lnSpc>
                <a:spcPct val="115399"/>
              </a:lnSpc>
              <a:spcBef>
                <a:spcPts val="100"/>
              </a:spcBef>
              <a:defRPr sz="1400" spc="-40">
                <a:solidFill>
                  <a:srgbClr val="717E86"/>
                </a:solidFill>
                <a:latin typeface="Votorantim Sans Regular"/>
                <a:cs typeface="Votorantim Sans Regular"/>
              </a:defRPr>
            </a:lvl1pPr>
          </a:lstStyle>
          <a:p>
            <a:r>
              <a:rPr lang="es-ES" dirty="0">
                <a:solidFill>
                  <a:schemeClr val="tx1"/>
                </a:solidFill>
                <a:latin typeface="Verdana" panose="020B0604030504040204" pitchFamily="34" charset="0"/>
                <a:ea typeface="Verdana" panose="020B0604030504040204" pitchFamily="34" charset="0"/>
              </a:rPr>
              <a:t>Para identificar la preinscripción, debe informarnos a qué ANID + RUC se realizó la actualización. Para encontrar el ANID, siga los pasos: Perfil de empresa &gt; Basic &gt; Basic &gt; Network ID (ANID). 
</a:t>
            </a:r>
            <a:endParaRPr lang="pt-BR" dirty="0">
              <a:solidFill>
                <a:schemeClr val="tx1"/>
              </a:solidFill>
              <a:latin typeface="Verdana" panose="020B0604030504040204" pitchFamily="34" charset="0"/>
              <a:ea typeface="Verdana" panose="020B0604030504040204" pitchFamily="34" charset="0"/>
            </a:endParaRPr>
          </a:p>
        </p:txBody>
      </p:sp>
      <p:sp>
        <p:nvSpPr>
          <p:cNvPr id="21" name="object 14">
            <a:extLst>
              <a:ext uri="{FF2B5EF4-FFF2-40B4-BE49-F238E27FC236}">
                <a16:creationId xmlns:a16="http://schemas.microsoft.com/office/drawing/2014/main" id="{C7932DD8-9735-4671-8020-0BC026416192}"/>
              </a:ext>
            </a:extLst>
          </p:cNvPr>
          <p:cNvSpPr txBox="1">
            <a:spLocks noGrp="1"/>
          </p:cNvSpPr>
          <p:nvPr>
            <p:ph type="title"/>
          </p:nvPr>
        </p:nvSpPr>
        <p:spPr>
          <a:xfrm>
            <a:off x="182457" y="263532"/>
            <a:ext cx="8140700" cy="570669"/>
          </a:xfrm>
          <a:prstGeom prst="rect">
            <a:avLst/>
          </a:prstGeom>
          <a:noFill/>
        </p:spPr>
        <p:txBody>
          <a:bodyPr wrap="square" lIns="0" tIns="0" rIns="0" bIns="0" rtlCol="0">
            <a:spAutoFit/>
          </a:bodyPr>
          <a:lstStyle/>
          <a:p>
            <a:pPr algn="l" rtl="0"/>
            <a:r>
              <a:rPr lang="pt-BR" sz="1800" b="1" kern="1200" spc="25" dirty="0">
                <a:solidFill>
                  <a:srgbClr val="002060"/>
                </a:solidFill>
                <a:latin typeface="Verdana" panose="020B0604030504040204" pitchFamily="34" charset="0"/>
                <a:ea typeface="Verdana" panose="020B0604030504040204" pitchFamily="34" charset="0"/>
                <a:cs typeface="+mn-cs"/>
              </a:rPr>
              <a:t>Portal Ariba SIPM </a:t>
            </a:r>
            <a:br>
              <a:rPr lang="pt-BR" sz="1800" b="1" kern="1200" spc="25" dirty="0">
                <a:solidFill>
                  <a:srgbClr val="002060"/>
                </a:solidFill>
                <a:latin typeface="Verdana" panose="020B0604030504040204" pitchFamily="34" charset="0"/>
                <a:ea typeface="Verdana" panose="020B0604030504040204" pitchFamily="34" charset="0"/>
                <a:cs typeface="+mn-cs"/>
              </a:rPr>
            </a:br>
            <a:r>
              <a:rPr lang="pt-BR" sz="1800" b="1" kern="1200" spc="25" dirty="0">
                <a:solidFill>
                  <a:srgbClr val="002060"/>
                </a:solidFill>
                <a:latin typeface="Verdana" panose="020B0604030504040204" pitchFamily="34" charset="0"/>
                <a:ea typeface="Verdana" panose="020B0604030504040204" pitchFamily="34" charset="0"/>
                <a:cs typeface="+mn-cs"/>
              </a:rPr>
              <a:t>Como realizar o cadastro inicial</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24" name="object 5">
            <a:extLst>
              <a:ext uri="{FF2B5EF4-FFF2-40B4-BE49-F238E27FC236}">
                <a16:creationId xmlns:a16="http://schemas.microsoft.com/office/drawing/2014/main" id="{21500F75-6F71-42BD-83B7-94BC2450A039}"/>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7" name="object 6">
            <a:extLst>
              <a:ext uri="{FF2B5EF4-FFF2-40B4-BE49-F238E27FC236}">
                <a16:creationId xmlns:a16="http://schemas.microsoft.com/office/drawing/2014/main" id="{22F9C5C6-8B0A-4A50-80E1-AC3528B48D59}"/>
              </a:ext>
            </a:extLst>
          </p:cNvPr>
          <p:cNvSpPr txBox="1"/>
          <p:nvPr/>
        </p:nvSpPr>
        <p:spPr>
          <a:xfrm>
            <a:off x="182457" y="4526637"/>
            <a:ext cx="11333408" cy="496483"/>
          </a:xfrm>
          <a:prstGeom prst="rect">
            <a:avLst/>
          </a:prstGeom>
        </p:spPr>
        <p:txBody>
          <a:bodyPr vert="horz" wrap="square" lIns="0" tIns="12700" rIns="0" bIns="0" rtlCol="0">
            <a:spAutoFit/>
          </a:bodyPr>
          <a:lstStyle>
            <a:defPPr>
              <a:defRPr lang="en-US"/>
            </a:defPPr>
            <a:lvl1pPr marL="12700" marR="5080">
              <a:lnSpc>
                <a:spcPct val="115399"/>
              </a:lnSpc>
              <a:spcBef>
                <a:spcPts val="100"/>
              </a:spcBef>
              <a:defRPr sz="1400" spc="-40">
                <a:solidFill>
                  <a:srgbClr val="717E86"/>
                </a:solidFill>
                <a:latin typeface="Votorantim Sans Regular"/>
                <a:cs typeface="Votorantim Sans Regular"/>
              </a:defRPr>
            </a:lvl1pPr>
          </a:lstStyle>
          <a:p>
            <a:r>
              <a:rPr lang="es-ES">
                <a:solidFill>
                  <a:schemeClr val="tx1"/>
                </a:solidFill>
                <a:latin typeface="Verdana" panose="020B0604030504040204" pitchFamily="34" charset="0"/>
                <a:ea typeface="Verdana" panose="020B0604030504040204" pitchFamily="34" charset="0"/>
              </a:rPr>
              <a:t>Nota: El campo "Solicitado por el cliente" ya no debe actualizarse, ya que la aprobación de Nexa se realizará a través de Izcheck.
</a:t>
            </a:r>
            <a:endParaRPr lang="pt-BR" dirty="0">
              <a:solidFill>
                <a:schemeClr val="tx1"/>
              </a:solidFill>
              <a:latin typeface="Verdana" panose="020B0604030504040204" pitchFamily="34" charset="0"/>
              <a:ea typeface="Verdana" panose="020B0604030504040204" pitchFamily="34" charset="0"/>
            </a:endParaRPr>
          </a:p>
        </p:txBody>
      </p:sp>
      <p:pic>
        <p:nvPicPr>
          <p:cNvPr id="8" name="Imagem 7" descr="Interface gráfica do usuário, Texto, Aplicativo&#10;&#10;Descrição gerada automaticamente">
            <a:extLst>
              <a:ext uri="{FF2B5EF4-FFF2-40B4-BE49-F238E27FC236}">
                <a16:creationId xmlns:a16="http://schemas.microsoft.com/office/drawing/2014/main" id="{95973D3F-883A-81CB-D7F1-10BAC2919C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92024" y="2306326"/>
            <a:ext cx="11804252" cy="1842683"/>
          </a:xfrm>
          <a:prstGeom prst="rect">
            <a:avLst/>
          </a:prstGeom>
          <a:noFill/>
          <a:ln>
            <a:noFill/>
          </a:ln>
        </p:spPr>
      </p:pic>
    </p:spTree>
    <p:extLst>
      <p:ext uri="{BB962C8B-B14F-4D97-AF65-F5344CB8AC3E}">
        <p14:creationId xmlns:p14="http://schemas.microsoft.com/office/powerpoint/2010/main" val="303726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610565" y="0"/>
            <a:ext cx="257866" cy="6863642"/>
          </a:xfrm>
          <a:prstGeom prst="rect">
            <a:avLst/>
          </a:prstGeom>
          <a:blipFill>
            <a:blip r:embed="rId2" cstate="print"/>
            <a:stretch>
              <a:fillRect/>
            </a:stretch>
          </a:blipFill>
        </p:spPr>
        <p:txBody>
          <a:bodyPr wrap="square" lIns="0" tIns="0" rIns="0" bIns="0" rtlCol="0"/>
          <a:lstStyle/>
          <a:p>
            <a:endParaRPr/>
          </a:p>
        </p:txBody>
      </p:sp>
      <p:sp>
        <p:nvSpPr>
          <p:cNvPr id="3" name="object 3"/>
          <p:cNvSpPr/>
          <p:nvPr/>
        </p:nvSpPr>
        <p:spPr>
          <a:xfrm>
            <a:off x="11934415" y="0"/>
            <a:ext cx="248341" cy="6863642"/>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flipV="1">
            <a:off x="185737" y="797306"/>
            <a:ext cx="2481263"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6" name="CuadroTexto 5">
            <a:extLst>
              <a:ext uri="{FF2B5EF4-FFF2-40B4-BE49-F238E27FC236}">
                <a16:creationId xmlns:a16="http://schemas.microsoft.com/office/drawing/2014/main" id="{973F4496-3BBB-428C-8243-107259B1E82F}"/>
              </a:ext>
            </a:extLst>
          </p:cNvPr>
          <p:cNvSpPr txBox="1"/>
          <p:nvPr/>
        </p:nvSpPr>
        <p:spPr>
          <a:xfrm>
            <a:off x="143950" y="242735"/>
            <a:ext cx="6519863" cy="954107"/>
          </a:xfrm>
          <a:prstGeom prst="rect">
            <a:avLst/>
          </a:prstGeom>
          <a:noFill/>
        </p:spPr>
        <p:txBody>
          <a:bodyPr wrap="square" rtlCol="0">
            <a:spAutoFit/>
          </a:bodyPr>
          <a:lstStyle/>
          <a:p>
            <a:r>
              <a:rPr lang="es-ES" sz="2800" b="1" spc="25" dirty="0">
                <a:solidFill>
                  <a:srgbClr val="002060"/>
                </a:solidFill>
                <a:latin typeface="Verdana" panose="020B0604030504040204" pitchFamily="34" charset="0"/>
                <a:ea typeface="Verdana" panose="020B0604030504040204" pitchFamily="34" charset="0"/>
              </a:rPr>
              <a:t>¿Dudas?
</a:t>
            </a:r>
            <a:endParaRPr lang="es-PE" sz="2800" b="1" spc="25" dirty="0">
              <a:solidFill>
                <a:srgbClr val="002060"/>
              </a:solidFill>
              <a:latin typeface="Verdana" panose="020B0604030504040204" pitchFamily="34" charset="0"/>
              <a:ea typeface="Verdana" panose="020B0604030504040204" pitchFamily="34" charset="0"/>
            </a:endParaRPr>
          </a:p>
        </p:txBody>
      </p:sp>
      <p:sp>
        <p:nvSpPr>
          <p:cNvPr id="40" name="CaixaDeTexto 39">
            <a:extLst>
              <a:ext uri="{FF2B5EF4-FFF2-40B4-BE49-F238E27FC236}">
                <a16:creationId xmlns:a16="http://schemas.microsoft.com/office/drawing/2014/main" id="{66C1D08B-3A38-47CC-823E-9061411570ED}"/>
              </a:ext>
            </a:extLst>
          </p:cNvPr>
          <p:cNvSpPr txBox="1"/>
          <p:nvPr/>
        </p:nvSpPr>
        <p:spPr>
          <a:xfrm>
            <a:off x="2384062" y="1600200"/>
            <a:ext cx="5464538" cy="646331"/>
          </a:xfrm>
          <a:prstGeom prst="rect">
            <a:avLst/>
          </a:prstGeom>
          <a:noFill/>
        </p:spPr>
        <p:txBody>
          <a:bodyPr wrap="square">
            <a:spAutoFit/>
          </a:bodyPr>
          <a:lstStyle>
            <a:defPPr>
              <a:defRPr lang="es-PE"/>
            </a:defPPr>
            <a:lvl1pPr algn="r">
              <a:defRPr>
                <a:latin typeface="Verdana" panose="020B0604030504040204" pitchFamily="34" charset="0"/>
                <a:ea typeface="Verdana" panose="020B0604030504040204" pitchFamily="34" charset="0"/>
              </a:defRPr>
            </a:lvl1pPr>
            <a:lvl2pPr marL="914400" marR="0" lvl="1"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2pPr>
            <a:lvl3pPr marL="1371600" marR="0" lvl="2"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3pPr>
            <a:lvl4pPr marL="1828800" marR="0" lvl="3"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4pPr>
            <a:lvl5pPr marL="2286000" marR="0" lvl="4"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5pPr>
            <a:lvl6pPr marL="2743200" marR="0" lvl="5"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6pPr>
            <a:lvl7pPr marL="3200400" marR="0" lvl="6"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7pPr>
            <a:lvl8pPr marL="3657600" marR="0" lvl="7"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8pPr>
            <a:lvl9pPr marL="4114800" marR="0" lvl="8"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9pPr>
          </a:lstStyle>
          <a:p>
            <a:r>
              <a:rPr lang="es-ES" b="1" dirty="0"/>
              <a:t>¿Tiene preguntas sobre el proceso?
</a:t>
            </a:r>
            <a:endParaRPr lang="pt-BR" b="1" dirty="0"/>
          </a:p>
        </p:txBody>
      </p:sp>
      <p:sp>
        <p:nvSpPr>
          <p:cNvPr id="41" name="CaixaDeTexto 40">
            <a:extLst>
              <a:ext uri="{FF2B5EF4-FFF2-40B4-BE49-F238E27FC236}">
                <a16:creationId xmlns:a16="http://schemas.microsoft.com/office/drawing/2014/main" id="{25B9E6D6-6D96-428F-9E02-67AB95AFC46E}"/>
              </a:ext>
            </a:extLst>
          </p:cNvPr>
          <p:cNvSpPr txBox="1"/>
          <p:nvPr/>
        </p:nvSpPr>
        <p:spPr>
          <a:xfrm>
            <a:off x="3162933" y="2089397"/>
            <a:ext cx="6519863" cy="646331"/>
          </a:xfrm>
          <a:prstGeom prst="rect">
            <a:avLst/>
          </a:prstGeom>
          <a:noFill/>
        </p:spPr>
        <p:txBody>
          <a:bodyPr wrap="square">
            <a:spAutoFit/>
          </a:bodyPr>
          <a:lstStyle>
            <a:defPPr>
              <a:defRPr lang="es-PE"/>
            </a:defPPr>
            <a:lvl1pPr>
              <a:defRPr sz="1400">
                <a:latin typeface="Verdana" panose="020B0604030504040204" pitchFamily="34" charset="0"/>
                <a:ea typeface="Verdana" panose="020B0604030504040204" pitchFamily="34" charset="0"/>
              </a:defRPr>
            </a:lvl1pPr>
            <a:lvl2pPr marL="914400" marR="0" lvl="1"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2pPr>
            <a:lvl3pPr marL="1371600" marR="0" lvl="2"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3pPr>
            <a:lvl4pPr marL="1828800" marR="0" lvl="3"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4pPr>
            <a:lvl5pPr marL="2286000" marR="0" lvl="4"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5pPr>
            <a:lvl6pPr marL="2743200" marR="0" lvl="5"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6pPr>
            <a:lvl7pPr marL="3200400" marR="0" lvl="6"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7pPr>
            <a:lvl8pPr marL="3657600" marR="0" lvl="7"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8pPr>
            <a:lvl9pPr marL="4114800" marR="0" lvl="8"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9pPr>
          </a:lstStyle>
          <a:p>
            <a:pPr algn="r"/>
            <a:r>
              <a:rPr lang="es-ES" sz="1800" dirty="0"/>
              <a:t>¡Es fácil, envía un correo electrónico a nuestro equipo!</a:t>
            </a:r>
            <a:r>
              <a:rPr lang="pt-BR" sz="1800" dirty="0"/>
              <a:t>
</a:t>
            </a:r>
          </a:p>
        </p:txBody>
      </p:sp>
      <p:pic>
        <p:nvPicPr>
          <p:cNvPr id="42" name="Imagem 41" descr="Ícone&#10;&#10;Descrição gerada automaticamente">
            <a:extLst>
              <a:ext uri="{FF2B5EF4-FFF2-40B4-BE49-F238E27FC236}">
                <a16:creationId xmlns:a16="http://schemas.microsoft.com/office/drawing/2014/main" id="{02D2043C-8906-4BF7-A265-BBBFFB61EC0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08958" y="6339741"/>
            <a:ext cx="952456" cy="358123"/>
          </a:xfrm>
          <a:prstGeom prst="rect">
            <a:avLst/>
          </a:prstGeom>
        </p:spPr>
      </p:pic>
      <p:sp>
        <p:nvSpPr>
          <p:cNvPr id="43" name="CaixaDeTexto 42">
            <a:extLst>
              <a:ext uri="{FF2B5EF4-FFF2-40B4-BE49-F238E27FC236}">
                <a16:creationId xmlns:a16="http://schemas.microsoft.com/office/drawing/2014/main" id="{975CB6DD-AF01-4681-AE25-2D05D7DF0DD2}"/>
              </a:ext>
            </a:extLst>
          </p:cNvPr>
          <p:cNvSpPr txBox="1"/>
          <p:nvPr/>
        </p:nvSpPr>
        <p:spPr>
          <a:xfrm>
            <a:off x="2389622" y="2703509"/>
            <a:ext cx="7943808" cy="461665"/>
          </a:xfrm>
          <a:prstGeom prst="rect">
            <a:avLst/>
          </a:prstGeom>
          <a:noFill/>
        </p:spPr>
        <p:txBody>
          <a:bodyPr wrap="square" rtlCol="0">
            <a:spAutoFit/>
          </a:bodyPr>
          <a:lstStyle/>
          <a:p>
            <a:pPr algn="ctr"/>
            <a:r>
              <a:rPr lang="pt-BR" sz="2400" b="1" dirty="0">
                <a:solidFill>
                  <a:schemeClr val="bg1"/>
                </a:solidFill>
                <a:highlight>
                  <a:srgbClr val="000080"/>
                </a:highlight>
                <a:latin typeface="Votorantim Sans Black" panose="02010A03030202050203" pitchFamily="2" charset="0"/>
              </a:rPr>
              <a:t>gestaodefornecedores@nexaresources.com</a:t>
            </a:r>
          </a:p>
        </p:txBody>
      </p:sp>
      <p:grpSp>
        <p:nvGrpSpPr>
          <p:cNvPr id="44" name="Google Shape;2980;p66">
            <a:extLst>
              <a:ext uri="{FF2B5EF4-FFF2-40B4-BE49-F238E27FC236}">
                <a16:creationId xmlns:a16="http://schemas.microsoft.com/office/drawing/2014/main" id="{47E63ADC-759E-4D21-A7C9-107208DB148F}"/>
              </a:ext>
            </a:extLst>
          </p:cNvPr>
          <p:cNvGrpSpPr/>
          <p:nvPr/>
        </p:nvGrpSpPr>
        <p:grpSpPr>
          <a:xfrm>
            <a:off x="242043" y="2450373"/>
            <a:ext cx="2440903" cy="4400849"/>
            <a:chOff x="991475" y="307619"/>
            <a:chExt cx="2440903" cy="4400849"/>
          </a:xfrm>
        </p:grpSpPr>
        <p:sp>
          <p:nvSpPr>
            <p:cNvPr id="45" name="Google Shape;2981;p66">
              <a:extLst>
                <a:ext uri="{FF2B5EF4-FFF2-40B4-BE49-F238E27FC236}">
                  <a16:creationId xmlns:a16="http://schemas.microsoft.com/office/drawing/2014/main" id="{5231BB8B-C9D4-4528-8077-80986F71C7DF}"/>
                </a:ext>
              </a:extLst>
            </p:cNvPr>
            <p:cNvSpPr/>
            <p:nvPr/>
          </p:nvSpPr>
          <p:spPr>
            <a:xfrm flipH="1">
              <a:off x="1389910" y="2113695"/>
              <a:ext cx="802279" cy="535497"/>
            </a:xfrm>
            <a:custGeom>
              <a:avLst/>
              <a:gdLst/>
              <a:ahLst/>
              <a:cxnLst/>
              <a:rect l="l" t="t" r="r" b="b"/>
              <a:pathLst>
                <a:path w="7885" h="5263" extrusionOk="0">
                  <a:moveTo>
                    <a:pt x="6688" y="0"/>
                  </a:moveTo>
                  <a:cubicBezTo>
                    <a:pt x="6313" y="0"/>
                    <a:pt x="5948" y="195"/>
                    <a:pt x="5752" y="539"/>
                  </a:cubicBezTo>
                  <a:lnTo>
                    <a:pt x="4224" y="3030"/>
                  </a:lnTo>
                  <a:lnTo>
                    <a:pt x="267" y="1677"/>
                  </a:lnTo>
                  <a:lnTo>
                    <a:pt x="1" y="2794"/>
                  </a:lnTo>
                  <a:cubicBezTo>
                    <a:pt x="1" y="2794"/>
                    <a:pt x="2815" y="5263"/>
                    <a:pt x="4589" y="5263"/>
                  </a:cubicBezTo>
                  <a:cubicBezTo>
                    <a:pt x="4698" y="5263"/>
                    <a:pt x="4802" y="5254"/>
                    <a:pt x="4901" y="5234"/>
                  </a:cubicBezTo>
                  <a:cubicBezTo>
                    <a:pt x="6101" y="4988"/>
                    <a:pt x="7095" y="2702"/>
                    <a:pt x="7648" y="1441"/>
                  </a:cubicBezTo>
                  <a:cubicBezTo>
                    <a:pt x="7884" y="908"/>
                    <a:pt x="7669" y="293"/>
                    <a:pt x="7156" y="27"/>
                  </a:cubicBezTo>
                  <a:lnTo>
                    <a:pt x="7156" y="27"/>
                  </a:lnTo>
                  <a:lnTo>
                    <a:pt x="7197" y="129"/>
                  </a:lnTo>
                  <a:cubicBezTo>
                    <a:pt x="7036" y="42"/>
                    <a:pt x="6861" y="0"/>
                    <a:pt x="6688"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2982;p66">
              <a:extLst>
                <a:ext uri="{FF2B5EF4-FFF2-40B4-BE49-F238E27FC236}">
                  <a16:creationId xmlns:a16="http://schemas.microsoft.com/office/drawing/2014/main" id="{A3A62E71-685D-4580-AAF2-F8910315AAA1}"/>
                </a:ext>
              </a:extLst>
            </p:cNvPr>
            <p:cNvSpPr/>
            <p:nvPr/>
          </p:nvSpPr>
          <p:spPr>
            <a:xfrm flipH="1">
              <a:off x="2059611" y="1747148"/>
              <a:ext cx="319284" cy="631140"/>
            </a:xfrm>
            <a:custGeom>
              <a:avLst/>
              <a:gdLst/>
              <a:ahLst/>
              <a:cxnLst/>
              <a:rect l="l" t="t" r="r" b="b"/>
              <a:pathLst>
                <a:path w="3138" h="6203" extrusionOk="0">
                  <a:moveTo>
                    <a:pt x="831" y="0"/>
                  </a:moveTo>
                  <a:lnTo>
                    <a:pt x="1" y="328"/>
                  </a:lnTo>
                  <a:lnTo>
                    <a:pt x="2307" y="6202"/>
                  </a:lnTo>
                  <a:lnTo>
                    <a:pt x="3138" y="5874"/>
                  </a:lnTo>
                  <a:lnTo>
                    <a:pt x="831" y="0"/>
                  </a:ln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2983;p66">
              <a:extLst>
                <a:ext uri="{FF2B5EF4-FFF2-40B4-BE49-F238E27FC236}">
                  <a16:creationId xmlns:a16="http://schemas.microsoft.com/office/drawing/2014/main" id="{F3F21F78-461E-4410-9F47-A934185FC7F8}"/>
                </a:ext>
              </a:extLst>
            </p:cNvPr>
            <p:cNvSpPr/>
            <p:nvPr/>
          </p:nvSpPr>
          <p:spPr>
            <a:xfrm flipH="1">
              <a:off x="1860389" y="1888171"/>
              <a:ext cx="484013" cy="928344"/>
            </a:xfrm>
            <a:custGeom>
              <a:avLst/>
              <a:gdLst/>
              <a:ahLst/>
              <a:cxnLst/>
              <a:rect l="l" t="t" r="r" b="b"/>
              <a:pathLst>
                <a:path w="4757" h="9124" extrusionOk="0">
                  <a:moveTo>
                    <a:pt x="1085" y="1"/>
                  </a:moveTo>
                  <a:cubicBezTo>
                    <a:pt x="1017" y="1"/>
                    <a:pt x="948" y="13"/>
                    <a:pt x="882" y="39"/>
                  </a:cubicBezTo>
                  <a:lnTo>
                    <a:pt x="441" y="213"/>
                  </a:lnTo>
                  <a:cubicBezTo>
                    <a:pt x="144" y="336"/>
                    <a:pt x="0" y="665"/>
                    <a:pt x="113" y="962"/>
                  </a:cubicBezTo>
                  <a:lnTo>
                    <a:pt x="3137" y="8763"/>
                  </a:lnTo>
                  <a:cubicBezTo>
                    <a:pt x="3223" y="8982"/>
                    <a:pt x="3441" y="9124"/>
                    <a:pt x="3671" y="9124"/>
                  </a:cubicBezTo>
                  <a:cubicBezTo>
                    <a:pt x="3742" y="9124"/>
                    <a:pt x="3815" y="9110"/>
                    <a:pt x="3885" y="9081"/>
                  </a:cubicBezTo>
                  <a:lnTo>
                    <a:pt x="4316" y="8907"/>
                  </a:lnTo>
                  <a:cubicBezTo>
                    <a:pt x="4613" y="8794"/>
                    <a:pt x="4757" y="8466"/>
                    <a:pt x="4644" y="8169"/>
                  </a:cubicBezTo>
                  <a:lnTo>
                    <a:pt x="1620" y="367"/>
                  </a:lnTo>
                  <a:cubicBezTo>
                    <a:pt x="1533" y="139"/>
                    <a:pt x="1313" y="1"/>
                    <a:pt x="108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2984;p66">
              <a:extLst>
                <a:ext uri="{FF2B5EF4-FFF2-40B4-BE49-F238E27FC236}">
                  <a16:creationId xmlns:a16="http://schemas.microsoft.com/office/drawing/2014/main" id="{157F6553-C787-4378-8236-15B9A3C823AC}"/>
                </a:ext>
              </a:extLst>
            </p:cNvPr>
            <p:cNvSpPr/>
            <p:nvPr/>
          </p:nvSpPr>
          <p:spPr>
            <a:xfrm flipH="1">
              <a:off x="2254660" y="1644892"/>
              <a:ext cx="194032" cy="164933"/>
            </a:xfrm>
            <a:custGeom>
              <a:avLst/>
              <a:gdLst/>
              <a:ahLst/>
              <a:cxnLst/>
              <a:rect l="l" t="t" r="r" b="b"/>
              <a:pathLst>
                <a:path w="1907" h="1621" extrusionOk="0">
                  <a:moveTo>
                    <a:pt x="1507" y="1"/>
                  </a:moveTo>
                  <a:lnTo>
                    <a:pt x="0" y="595"/>
                  </a:lnTo>
                  <a:lnTo>
                    <a:pt x="400" y="1620"/>
                  </a:lnTo>
                  <a:lnTo>
                    <a:pt x="1907" y="1026"/>
                  </a:lnTo>
                  <a:lnTo>
                    <a:pt x="1507" y="1"/>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2985;p66">
              <a:extLst>
                <a:ext uri="{FF2B5EF4-FFF2-40B4-BE49-F238E27FC236}">
                  <a16:creationId xmlns:a16="http://schemas.microsoft.com/office/drawing/2014/main" id="{12DEB1E4-2D25-445A-9D6B-26FB5C01E229}"/>
                </a:ext>
              </a:extLst>
            </p:cNvPr>
            <p:cNvSpPr/>
            <p:nvPr/>
          </p:nvSpPr>
          <p:spPr>
            <a:xfrm flipH="1">
              <a:off x="1817544" y="307619"/>
              <a:ext cx="1614835" cy="1460687"/>
            </a:xfrm>
            <a:custGeom>
              <a:avLst/>
              <a:gdLst/>
              <a:ahLst/>
              <a:cxnLst/>
              <a:rect l="l" t="t" r="r" b="b"/>
              <a:pathLst>
                <a:path w="15871" h="14356" extrusionOk="0">
                  <a:moveTo>
                    <a:pt x="7756" y="1651"/>
                  </a:moveTo>
                  <a:cubicBezTo>
                    <a:pt x="7781" y="1651"/>
                    <a:pt x="7807" y="1651"/>
                    <a:pt x="7833" y="1652"/>
                  </a:cubicBezTo>
                  <a:cubicBezTo>
                    <a:pt x="10068" y="1693"/>
                    <a:pt x="12057" y="3077"/>
                    <a:pt x="12877" y="5158"/>
                  </a:cubicBezTo>
                  <a:cubicBezTo>
                    <a:pt x="13994" y="7987"/>
                    <a:pt x="12600" y="11196"/>
                    <a:pt x="9760" y="12323"/>
                  </a:cubicBezTo>
                  <a:cubicBezTo>
                    <a:pt x="9105" y="12578"/>
                    <a:pt x="8422" y="12702"/>
                    <a:pt x="7745" y="12702"/>
                  </a:cubicBezTo>
                  <a:cubicBezTo>
                    <a:pt x="6270" y="12702"/>
                    <a:pt x="4824" y="12114"/>
                    <a:pt x="3763" y="11011"/>
                  </a:cubicBezTo>
                  <a:cubicBezTo>
                    <a:pt x="2215" y="9412"/>
                    <a:pt x="1785" y="7023"/>
                    <a:pt x="2666" y="4973"/>
                  </a:cubicBezTo>
                  <a:cubicBezTo>
                    <a:pt x="3548" y="2947"/>
                    <a:pt x="5551" y="1651"/>
                    <a:pt x="7756" y="1651"/>
                  </a:cubicBezTo>
                  <a:close/>
                  <a:moveTo>
                    <a:pt x="7737" y="0"/>
                  </a:moveTo>
                  <a:cubicBezTo>
                    <a:pt x="4886" y="0"/>
                    <a:pt x="2301" y="1701"/>
                    <a:pt x="1159" y="4317"/>
                  </a:cubicBezTo>
                  <a:cubicBezTo>
                    <a:pt x="1" y="6982"/>
                    <a:pt x="565" y="10078"/>
                    <a:pt x="2574" y="12159"/>
                  </a:cubicBezTo>
                  <a:cubicBezTo>
                    <a:pt x="3957" y="13592"/>
                    <a:pt x="5836" y="14356"/>
                    <a:pt x="7748" y="14356"/>
                  </a:cubicBezTo>
                  <a:cubicBezTo>
                    <a:pt x="8628" y="14356"/>
                    <a:pt x="9516" y="14194"/>
                    <a:pt x="10365" y="13861"/>
                  </a:cubicBezTo>
                  <a:cubicBezTo>
                    <a:pt x="14056" y="12406"/>
                    <a:pt x="15870" y="8233"/>
                    <a:pt x="14414" y="4543"/>
                  </a:cubicBezTo>
                  <a:cubicBezTo>
                    <a:pt x="13348" y="1847"/>
                    <a:pt x="10765" y="53"/>
                    <a:pt x="7864" y="1"/>
                  </a:cubicBezTo>
                  <a:cubicBezTo>
                    <a:pt x="7821" y="1"/>
                    <a:pt x="7779" y="0"/>
                    <a:pt x="773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2986;p66">
              <a:extLst>
                <a:ext uri="{FF2B5EF4-FFF2-40B4-BE49-F238E27FC236}">
                  <a16:creationId xmlns:a16="http://schemas.microsoft.com/office/drawing/2014/main" id="{A1ADFF9F-887E-427A-8C22-6571641CD199}"/>
                </a:ext>
              </a:extLst>
            </p:cNvPr>
            <p:cNvSpPr/>
            <p:nvPr/>
          </p:nvSpPr>
          <p:spPr>
            <a:xfrm flipH="1">
              <a:off x="2042916" y="475605"/>
              <a:ext cx="1204792" cy="1124513"/>
            </a:xfrm>
            <a:custGeom>
              <a:avLst/>
              <a:gdLst/>
              <a:ahLst/>
              <a:cxnLst/>
              <a:rect l="l" t="t" r="r" b="b"/>
              <a:pathLst>
                <a:path w="11841" h="11052" extrusionOk="0">
                  <a:moveTo>
                    <a:pt x="5918" y="1"/>
                  </a:moveTo>
                  <a:cubicBezTo>
                    <a:pt x="3224" y="1"/>
                    <a:pt x="871" y="1960"/>
                    <a:pt x="462" y="4706"/>
                  </a:cubicBezTo>
                  <a:cubicBezTo>
                    <a:pt x="0" y="7720"/>
                    <a:pt x="2081" y="10529"/>
                    <a:pt x="5095" y="10990"/>
                  </a:cubicBezTo>
                  <a:cubicBezTo>
                    <a:pt x="5373" y="11032"/>
                    <a:pt x="5648" y="11052"/>
                    <a:pt x="5920" y="11052"/>
                  </a:cubicBezTo>
                  <a:cubicBezTo>
                    <a:pt x="8615" y="11052"/>
                    <a:pt x="10970" y="9084"/>
                    <a:pt x="11380" y="6346"/>
                  </a:cubicBezTo>
                  <a:cubicBezTo>
                    <a:pt x="11841" y="3332"/>
                    <a:pt x="9760" y="513"/>
                    <a:pt x="6746" y="62"/>
                  </a:cubicBezTo>
                  <a:cubicBezTo>
                    <a:pt x="6467" y="21"/>
                    <a:pt x="6191" y="1"/>
                    <a:pt x="591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2987;p66">
              <a:extLst>
                <a:ext uri="{FF2B5EF4-FFF2-40B4-BE49-F238E27FC236}">
                  <a16:creationId xmlns:a16="http://schemas.microsoft.com/office/drawing/2014/main" id="{6EE37A6F-827F-4F05-85A1-4ADF50CB1DE5}"/>
                </a:ext>
              </a:extLst>
            </p:cNvPr>
            <p:cNvSpPr/>
            <p:nvPr/>
          </p:nvSpPr>
          <p:spPr>
            <a:xfrm flipH="1">
              <a:off x="1103089" y="2086884"/>
              <a:ext cx="563376" cy="961005"/>
            </a:xfrm>
            <a:custGeom>
              <a:avLst/>
              <a:gdLst/>
              <a:ahLst/>
              <a:cxnLst/>
              <a:rect l="l" t="t" r="r" b="b"/>
              <a:pathLst>
                <a:path w="5537" h="9445" extrusionOk="0">
                  <a:moveTo>
                    <a:pt x="2412" y="1"/>
                  </a:moveTo>
                  <a:cubicBezTo>
                    <a:pt x="1857" y="1"/>
                    <a:pt x="1549" y="280"/>
                    <a:pt x="1549" y="280"/>
                  </a:cubicBezTo>
                  <a:cubicBezTo>
                    <a:pt x="1549" y="280"/>
                    <a:pt x="185" y="547"/>
                    <a:pt x="113" y="3519"/>
                  </a:cubicBezTo>
                  <a:cubicBezTo>
                    <a:pt x="52" y="5765"/>
                    <a:pt x="1" y="9445"/>
                    <a:pt x="1" y="9445"/>
                  </a:cubicBezTo>
                  <a:lnTo>
                    <a:pt x="4891" y="9445"/>
                  </a:lnTo>
                  <a:cubicBezTo>
                    <a:pt x="4891" y="9445"/>
                    <a:pt x="5536" y="1982"/>
                    <a:pt x="4152" y="793"/>
                  </a:cubicBezTo>
                  <a:cubicBezTo>
                    <a:pt x="3439" y="174"/>
                    <a:pt x="2849" y="1"/>
                    <a:pt x="241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2988;p66">
              <a:extLst>
                <a:ext uri="{FF2B5EF4-FFF2-40B4-BE49-F238E27FC236}">
                  <a16:creationId xmlns:a16="http://schemas.microsoft.com/office/drawing/2014/main" id="{947A8F82-2453-4731-975B-BD9D4DD8FE47}"/>
                </a:ext>
              </a:extLst>
            </p:cNvPr>
            <p:cNvSpPr/>
            <p:nvPr/>
          </p:nvSpPr>
          <p:spPr>
            <a:xfrm flipH="1">
              <a:off x="1363868" y="1749183"/>
              <a:ext cx="303615" cy="402717"/>
            </a:xfrm>
            <a:custGeom>
              <a:avLst/>
              <a:gdLst/>
              <a:ahLst/>
              <a:cxnLst/>
              <a:rect l="l" t="t" r="r" b="b"/>
              <a:pathLst>
                <a:path w="2984" h="3958" extrusionOk="0">
                  <a:moveTo>
                    <a:pt x="298" y="1"/>
                  </a:moveTo>
                  <a:cubicBezTo>
                    <a:pt x="298" y="1"/>
                    <a:pt x="0" y="2051"/>
                    <a:pt x="339" y="2533"/>
                  </a:cubicBezTo>
                  <a:cubicBezTo>
                    <a:pt x="677" y="3025"/>
                    <a:pt x="1518" y="3066"/>
                    <a:pt x="1518" y="3066"/>
                  </a:cubicBezTo>
                  <a:lnTo>
                    <a:pt x="1559" y="3958"/>
                  </a:lnTo>
                  <a:lnTo>
                    <a:pt x="2748" y="3548"/>
                  </a:lnTo>
                  <a:lnTo>
                    <a:pt x="2789" y="2533"/>
                  </a:lnTo>
                  <a:lnTo>
                    <a:pt x="2984" y="73"/>
                  </a:lnTo>
                  <a:lnTo>
                    <a:pt x="298" y="1"/>
                  </a:lnTo>
                  <a:close/>
                </a:path>
              </a:pathLst>
            </a:custGeom>
            <a:solidFill>
              <a:srgbClr val="FF95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2989;p66">
              <a:extLst>
                <a:ext uri="{FF2B5EF4-FFF2-40B4-BE49-F238E27FC236}">
                  <a16:creationId xmlns:a16="http://schemas.microsoft.com/office/drawing/2014/main" id="{5711B33B-D09D-40A5-AD0E-EAC7E0F84B95}"/>
                </a:ext>
              </a:extLst>
            </p:cNvPr>
            <p:cNvSpPr/>
            <p:nvPr/>
          </p:nvSpPr>
          <p:spPr>
            <a:xfrm flipH="1">
              <a:off x="1276263" y="1660764"/>
              <a:ext cx="417266" cy="331595"/>
            </a:xfrm>
            <a:custGeom>
              <a:avLst/>
              <a:gdLst/>
              <a:ahLst/>
              <a:cxnLst/>
              <a:rect l="l" t="t" r="r" b="b"/>
              <a:pathLst>
                <a:path w="4101" h="3259" extrusionOk="0">
                  <a:moveTo>
                    <a:pt x="1771" y="0"/>
                  </a:moveTo>
                  <a:cubicBezTo>
                    <a:pt x="1023" y="0"/>
                    <a:pt x="215" y="60"/>
                    <a:pt x="215" y="60"/>
                  </a:cubicBezTo>
                  <a:cubicBezTo>
                    <a:pt x="215" y="60"/>
                    <a:pt x="0" y="439"/>
                    <a:pt x="564" y="870"/>
                  </a:cubicBezTo>
                  <a:lnTo>
                    <a:pt x="2061" y="911"/>
                  </a:lnTo>
                  <a:cubicBezTo>
                    <a:pt x="1938" y="1249"/>
                    <a:pt x="1938" y="1618"/>
                    <a:pt x="2081" y="1956"/>
                  </a:cubicBezTo>
                  <a:cubicBezTo>
                    <a:pt x="2163" y="2120"/>
                    <a:pt x="2286" y="2264"/>
                    <a:pt x="2440" y="2377"/>
                  </a:cubicBezTo>
                  <a:cubicBezTo>
                    <a:pt x="2440" y="2377"/>
                    <a:pt x="2519" y="1905"/>
                    <a:pt x="2801" y="1905"/>
                  </a:cubicBezTo>
                  <a:cubicBezTo>
                    <a:pt x="2807" y="1905"/>
                    <a:pt x="2813" y="1905"/>
                    <a:pt x="2819" y="1905"/>
                  </a:cubicBezTo>
                  <a:cubicBezTo>
                    <a:pt x="3014" y="1926"/>
                    <a:pt x="3096" y="2295"/>
                    <a:pt x="2973" y="2592"/>
                  </a:cubicBezTo>
                  <a:cubicBezTo>
                    <a:pt x="2935" y="2743"/>
                    <a:pt x="2802" y="2851"/>
                    <a:pt x="2653" y="2851"/>
                  </a:cubicBezTo>
                  <a:cubicBezTo>
                    <a:pt x="2640" y="2851"/>
                    <a:pt x="2627" y="2850"/>
                    <a:pt x="2614" y="2848"/>
                  </a:cubicBezTo>
                  <a:lnTo>
                    <a:pt x="2614" y="2848"/>
                  </a:lnTo>
                  <a:lnTo>
                    <a:pt x="3055" y="3258"/>
                  </a:lnTo>
                  <a:cubicBezTo>
                    <a:pt x="3055" y="3258"/>
                    <a:pt x="4101" y="1331"/>
                    <a:pt x="3424" y="849"/>
                  </a:cubicBezTo>
                  <a:cubicBezTo>
                    <a:pt x="3404" y="531"/>
                    <a:pt x="3219" y="244"/>
                    <a:pt x="2922" y="111"/>
                  </a:cubicBezTo>
                  <a:cubicBezTo>
                    <a:pt x="2727" y="26"/>
                    <a:pt x="2261" y="0"/>
                    <a:pt x="1771" y="0"/>
                  </a:cubicBezTo>
                  <a:close/>
                </a:path>
              </a:pathLst>
            </a:custGeom>
            <a:solidFill>
              <a:srgbClr val="00171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2990;p66">
              <a:extLst>
                <a:ext uri="{FF2B5EF4-FFF2-40B4-BE49-F238E27FC236}">
                  <a16:creationId xmlns:a16="http://schemas.microsoft.com/office/drawing/2014/main" id="{9211060F-3E8F-4EBB-9774-FF9F8CD29631}"/>
                </a:ext>
              </a:extLst>
            </p:cNvPr>
            <p:cNvSpPr/>
            <p:nvPr/>
          </p:nvSpPr>
          <p:spPr>
            <a:xfrm flipH="1">
              <a:off x="1448320" y="1995362"/>
              <a:ext cx="64813" cy="85570"/>
            </a:xfrm>
            <a:custGeom>
              <a:avLst/>
              <a:gdLst/>
              <a:ahLst/>
              <a:cxnLst/>
              <a:rect l="l" t="t" r="r" b="b"/>
              <a:pathLst>
                <a:path w="637" h="841" extrusionOk="0">
                  <a:moveTo>
                    <a:pt x="626" y="0"/>
                  </a:moveTo>
                  <a:cubicBezTo>
                    <a:pt x="575" y="308"/>
                    <a:pt x="1" y="472"/>
                    <a:pt x="1" y="472"/>
                  </a:cubicBezTo>
                  <a:lnTo>
                    <a:pt x="21" y="841"/>
                  </a:lnTo>
                  <a:cubicBezTo>
                    <a:pt x="636" y="697"/>
                    <a:pt x="626" y="1"/>
                    <a:pt x="626" y="0"/>
                  </a:cubicBezTo>
                  <a:close/>
                </a:path>
              </a:pathLst>
            </a:custGeom>
            <a:solidFill>
              <a:srgbClr val="D85E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2991;p66">
              <a:extLst>
                <a:ext uri="{FF2B5EF4-FFF2-40B4-BE49-F238E27FC236}">
                  <a16:creationId xmlns:a16="http://schemas.microsoft.com/office/drawing/2014/main" id="{280B7C37-D180-404A-A93B-B1D3D5AEFB3A}"/>
                </a:ext>
              </a:extLst>
            </p:cNvPr>
            <p:cNvSpPr/>
            <p:nvPr/>
          </p:nvSpPr>
          <p:spPr>
            <a:xfrm flipH="1">
              <a:off x="1356543" y="2049594"/>
              <a:ext cx="165950" cy="107547"/>
            </a:xfrm>
            <a:custGeom>
              <a:avLst/>
              <a:gdLst/>
              <a:ahLst/>
              <a:cxnLst/>
              <a:rect l="l" t="t" r="r" b="b"/>
              <a:pathLst>
                <a:path w="1631" h="1057" extrusionOk="0">
                  <a:moveTo>
                    <a:pt x="1374" y="0"/>
                  </a:moveTo>
                  <a:lnTo>
                    <a:pt x="287" y="667"/>
                  </a:lnTo>
                  <a:lnTo>
                    <a:pt x="123" y="410"/>
                  </a:lnTo>
                  <a:lnTo>
                    <a:pt x="0" y="585"/>
                  </a:lnTo>
                  <a:lnTo>
                    <a:pt x="0" y="933"/>
                  </a:lnTo>
                  <a:lnTo>
                    <a:pt x="277" y="800"/>
                  </a:lnTo>
                  <a:lnTo>
                    <a:pt x="790" y="1056"/>
                  </a:lnTo>
                  <a:lnTo>
                    <a:pt x="1630" y="298"/>
                  </a:lnTo>
                  <a:lnTo>
                    <a:pt x="137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2992;p66">
              <a:extLst>
                <a:ext uri="{FF2B5EF4-FFF2-40B4-BE49-F238E27FC236}">
                  <a16:creationId xmlns:a16="http://schemas.microsoft.com/office/drawing/2014/main" id="{26DEB7DF-FCD5-4153-BA34-DB1B8BCDDE1C}"/>
                </a:ext>
              </a:extLst>
            </p:cNvPr>
            <p:cNvSpPr/>
            <p:nvPr/>
          </p:nvSpPr>
          <p:spPr>
            <a:xfrm flipH="1">
              <a:off x="1002969" y="3047791"/>
              <a:ext cx="663495" cy="1467708"/>
            </a:xfrm>
            <a:custGeom>
              <a:avLst/>
              <a:gdLst/>
              <a:ahLst/>
              <a:cxnLst/>
              <a:rect l="l" t="t" r="r" b="b"/>
              <a:pathLst>
                <a:path w="6521" h="14425" extrusionOk="0">
                  <a:moveTo>
                    <a:pt x="1" y="1"/>
                  </a:moveTo>
                  <a:lnTo>
                    <a:pt x="1128" y="14425"/>
                  </a:lnTo>
                  <a:lnTo>
                    <a:pt x="2912" y="14425"/>
                  </a:lnTo>
                  <a:lnTo>
                    <a:pt x="2912" y="6223"/>
                  </a:lnTo>
                  <a:lnTo>
                    <a:pt x="4593" y="14425"/>
                  </a:lnTo>
                  <a:lnTo>
                    <a:pt x="6521" y="14425"/>
                  </a:lnTo>
                  <a:lnTo>
                    <a:pt x="5495" y="6193"/>
                  </a:lnTo>
                  <a:lnTo>
                    <a:pt x="4891" y="1"/>
                  </a:lnTo>
                  <a:close/>
                </a:path>
              </a:pathLst>
            </a:custGeom>
            <a:solidFill>
              <a:schemeClr val="bg2">
                <a:lumMod val="2500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2993;p66">
              <a:extLst>
                <a:ext uri="{FF2B5EF4-FFF2-40B4-BE49-F238E27FC236}">
                  <a16:creationId xmlns:a16="http://schemas.microsoft.com/office/drawing/2014/main" id="{611423B7-9B92-4F92-8E88-B287B0FE66BF}"/>
                </a:ext>
              </a:extLst>
            </p:cNvPr>
            <p:cNvSpPr/>
            <p:nvPr/>
          </p:nvSpPr>
          <p:spPr>
            <a:xfrm flipH="1">
              <a:off x="1023832" y="4449724"/>
              <a:ext cx="137766" cy="80381"/>
            </a:xfrm>
            <a:custGeom>
              <a:avLst/>
              <a:gdLst/>
              <a:ahLst/>
              <a:cxnLst/>
              <a:rect l="l" t="t" r="r" b="b"/>
              <a:pathLst>
                <a:path w="1354" h="790" extrusionOk="0">
                  <a:moveTo>
                    <a:pt x="0" y="0"/>
                  </a:moveTo>
                  <a:lnTo>
                    <a:pt x="185" y="789"/>
                  </a:lnTo>
                  <a:lnTo>
                    <a:pt x="1354" y="789"/>
                  </a:lnTo>
                  <a:lnTo>
                    <a:pt x="1241" y="0"/>
                  </a:ln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2994;p66">
              <a:extLst>
                <a:ext uri="{FF2B5EF4-FFF2-40B4-BE49-F238E27FC236}">
                  <a16:creationId xmlns:a16="http://schemas.microsoft.com/office/drawing/2014/main" id="{6F219466-2BC5-4671-B250-BE630D164D66}"/>
                </a:ext>
              </a:extLst>
            </p:cNvPr>
            <p:cNvSpPr/>
            <p:nvPr/>
          </p:nvSpPr>
          <p:spPr>
            <a:xfrm flipH="1">
              <a:off x="991475" y="4530003"/>
              <a:ext cx="343296" cy="178465"/>
            </a:xfrm>
            <a:custGeom>
              <a:avLst/>
              <a:gdLst/>
              <a:ahLst/>
              <a:cxnLst/>
              <a:rect l="l" t="t" r="r" b="b"/>
              <a:pathLst>
                <a:path w="3374" h="1754" extrusionOk="0">
                  <a:moveTo>
                    <a:pt x="1887" y="0"/>
                  </a:moveTo>
                  <a:lnTo>
                    <a:pt x="1805" y="103"/>
                  </a:lnTo>
                  <a:cubicBezTo>
                    <a:pt x="1805" y="103"/>
                    <a:pt x="923" y="995"/>
                    <a:pt x="195" y="1190"/>
                  </a:cubicBezTo>
                  <a:lnTo>
                    <a:pt x="1" y="1753"/>
                  </a:lnTo>
                  <a:lnTo>
                    <a:pt x="1887" y="1753"/>
                  </a:lnTo>
                  <a:lnTo>
                    <a:pt x="2379" y="1651"/>
                  </a:lnTo>
                  <a:lnTo>
                    <a:pt x="2522" y="1753"/>
                  </a:lnTo>
                  <a:lnTo>
                    <a:pt x="3250" y="1753"/>
                  </a:lnTo>
                  <a:cubicBezTo>
                    <a:pt x="3250" y="1753"/>
                    <a:pt x="3373" y="513"/>
                    <a:pt x="3056"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2995;p66">
              <a:extLst>
                <a:ext uri="{FF2B5EF4-FFF2-40B4-BE49-F238E27FC236}">
                  <a16:creationId xmlns:a16="http://schemas.microsoft.com/office/drawing/2014/main" id="{E81DCBD3-E318-4970-AFBA-AB62BAA8E994}"/>
                </a:ext>
              </a:extLst>
            </p:cNvPr>
            <p:cNvSpPr/>
            <p:nvPr/>
          </p:nvSpPr>
          <p:spPr>
            <a:xfrm flipH="1">
              <a:off x="1397242" y="4448605"/>
              <a:ext cx="120062" cy="81500"/>
            </a:xfrm>
            <a:custGeom>
              <a:avLst/>
              <a:gdLst/>
              <a:ahLst/>
              <a:cxnLst/>
              <a:rect l="l" t="t" r="r" b="b"/>
              <a:pathLst>
                <a:path w="1180" h="801" extrusionOk="0">
                  <a:moveTo>
                    <a:pt x="1" y="1"/>
                  </a:moveTo>
                  <a:lnTo>
                    <a:pt x="1" y="800"/>
                  </a:lnTo>
                  <a:lnTo>
                    <a:pt x="1180" y="800"/>
                  </a:lnTo>
                  <a:lnTo>
                    <a:pt x="1180" y="1"/>
                  </a:ln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2996;p66">
              <a:extLst>
                <a:ext uri="{FF2B5EF4-FFF2-40B4-BE49-F238E27FC236}">
                  <a16:creationId xmlns:a16="http://schemas.microsoft.com/office/drawing/2014/main" id="{E4EEA9EB-954F-464E-91A9-435A1348CB86}"/>
                </a:ext>
              </a:extLst>
            </p:cNvPr>
            <p:cNvSpPr/>
            <p:nvPr/>
          </p:nvSpPr>
          <p:spPr>
            <a:xfrm flipH="1">
              <a:off x="1364885" y="4530003"/>
              <a:ext cx="343296" cy="178465"/>
            </a:xfrm>
            <a:custGeom>
              <a:avLst/>
              <a:gdLst/>
              <a:ahLst/>
              <a:cxnLst/>
              <a:rect l="l" t="t" r="r" b="b"/>
              <a:pathLst>
                <a:path w="3374" h="1754" extrusionOk="0">
                  <a:moveTo>
                    <a:pt x="1877" y="0"/>
                  </a:moveTo>
                  <a:lnTo>
                    <a:pt x="1795" y="103"/>
                  </a:lnTo>
                  <a:cubicBezTo>
                    <a:pt x="1795" y="103"/>
                    <a:pt x="923" y="995"/>
                    <a:pt x="195" y="1190"/>
                  </a:cubicBezTo>
                  <a:lnTo>
                    <a:pt x="1" y="1753"/>
                  </a:lnTo>
                  <a:lnTo>
                    <a:pt x="1887" y="1753"/>
                  </a:lnTo>
                  <a:lnTo>
                    <a:pt x="2379" y="1651"/>
                  </a:lnTo>
                  <a:lnTo>
                    <a:pt x="2522" y="1753"/>
                  </a:lnTo>
                  <a:lnTo>
                    <a:pt x="3250" y="1753"/>
                  </a:lnTo>
                  <a:cubicBezTo>
                    <a:pt x="3250" y="1753"/>
                    <a:pt x="3373" y="513"/>
                    <a:pt x="3056" y="0"/>
                  </a:cubicBezTo>
                  <a:close/>
                </a:path>
              </a:pathLst>
            </a:custGeom>
            <a:solidFill>
              <a:schemeClr val="tx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2997;p66">
              <a:extLst>
                <a:ext uri="{FF2B5EF4-FFF2-40B4-BE49-F238E27FC236}">
                  <a16:creationId xmlns:a16="http://schemas.microsoft.com/office/drawing/2014/main" id="{3F74FC04-B75A-4D97-B17B-14A0CA11FB3A}"/>
                </a:ext>
              </a:extLst>
            </p:cNvPr>
            <p:cNvSpPr/>
            <p:nvPr/>
          </p:nvSpPr>
          <p:spPr>
            <a:xfrm flipH="1">
              <a:off x="1181329" y="2151596"/>
              <a:ext cx="840841" cy="569176"/>
            </a:xfrm>
            <a:custGeom>
              <a:avLst/>
              <a:gdLst/>
              <a:ahLst/>
              <a:cxnLst/>
              <a:rect l="l" t="t" r="r" b="b"/>
              <a:pathLst>
                <a:path w="8264" h="5594" extrusionOk="0">
                  <a:moveTo>
                    <a:pt x="7070" y="1"/>
                  </a:moveTo>
                  <a:cubicBezTo>
                    <a:pt x="6609" y="1"/>
                    <a:pt x="6180" y="296"/>
                    <a:pt x="6029" y="751"/>
                  </a:cubicBezTo>
                  <a:lnTo>
                    <a:pt x="5106" y="3581"/>
                  </a:lnTo>
                  <a:lnTo>
                    <a:pt x="103" y="2955"/>
                  </a:lnTo>
                  <a:lnTo>
                    <a:pt x="1" y="4462"/>
                  </a:lnTo>
                  <a:cubicBezTo>
                    <a:pt x="1" y="4462"/>
                    <a:pt x="3056" y="5593"/>
                    <a:pt x="5033" y="5593"/>
                  </a:cubicBezTo>
                  <a:cubicBezTo>
                    <a:pt x="5445" y="5593"/>
                    <a:pt x="5810" y="5544"/>
                    <a:pt x="6090" y="5426"/>
                  </a:cubicBezTo>
                  <a:cubicBezTo>
                    <a:pt x="7218" y="4944"/>
                    <a:pt x="7854" y="2668"/>
                    <a:pt x="8141" y="1325"/>
                  </a:cubicBezTo>
                  <a:cubicBezTo>
                    <a:pt x="8264" y="761"/>
                    <a:pt x="7925" y="198"/>
                    <a:pt x="7372" y="44"/>
                  </a:cubicBezTo>
                  <a:cubicBezTo>
                    <a:pt x="7271" y="15"/>
                    <a:pt x="7170" y="1"/>
                    <a:pt x="707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2998;p66">
              <a:extLst>
                <a:ext uri="{FF2B5EF4-FFF2-40B4-BE49-F238E27FC236}">
                  <a16:creationId xmlns:a16="http://schemas.microsoft.com/office/drawing/2014/main" id="{EB8221F9-9FE2-4567-9B8C-CC81018E735E}"/>
                </a:ext>
              </a:extLst>
            </p:cNvPr>
            <p:cNvSpPr/>
            <p:nvPr/>
          </p:nvSpPr>
          <p:spPr>
            <a:xfrm flipH="1">
              <a:off x="2008433" y="2402099"/>
              <a:ext cx="196271" cy="203597"/>
            </a:xfrm>
            <a:custGeom>
              <a:avLst/>
              <a:gdLst/>
              <a:ahLst/>
              <a:cxnLst/>
              <a:rect l="l" t="t" r="r" b="b"/>
              <a:pathLst>
                <a:path w="1929" h="2001" extrusionOk="0">
                  <a:moveTo>
                    <a:pt x="781" y="1"/>
                  </a:moveTo>
                  <a:cubicBezTo>
                    <a:pt x="728" y="1"/>
                    <a:pt x="687" y="7"/>
                    <a:pt x="667" y="22"/>
                  </a:cubicBezTo>
                  <a:cubicBezTo>
                    <a:pt x="585" y="83"/>
                    <a:pt x="698" y="268"/>
                    <a:pt x="852" y="288"/>
                  </a:cubicBezTo>
                  <a:cubicBezTo>
                    <a:pt x="964" y="309"/>
                    <a:pt x="1067" y="350"/>
                    <a:pt x="1159" y="401"/>
                  </a:cubicBezTo>
                  <a:cubicBezTo>
                    <a:pt x="1159" y="401"/>
                    <a:pt x="541" y="232"/>
                    <a:pt x="259" y="232"/>
                  </a:cubicBezTo>
                  <a:cubicBezTo>
                    <a:pt x="200" y="232"/>
                    <a:pt x="155" y="240"/>
                    <a:pt x="134" y="257"/>
                  </a:cubicBezTo>
                  <a:cubicBezTo>
                    <a:pt x="1" y="350"/>
                    <a:pt x="83" y="575"/>
                    <a:pt x="298" y="626"/>
                  </a:cubicBezTo>
                  <a:cubicBezTo>
                    <a:pt x="298" y="626"/>
                    <a:pt x="73" y="647"/>
                    <a:pt x="73" y="852"/>
                  </a:cubicBezTo>
                  <a:cubicBezTo>
                    <a:pt x="62" y="1047"/>
                    <a:pt x="319" y="1108"/>
                    <a:pt x="319" y="1108"/>
                  </a:cubicBezTo>
                  <a:cubicBezTo>
                    <a:pt x="257" y="1242"/>
                    <a:pt x="308" y="1395"/>
                    <a:pt x="421" y="1488"/>
                  </a:cubicBezTo>
                  <a:cubicBezTo>
                    <a:pt x="442" y="1631"/>
                    <a:pt x="534" y="1754"/>
                    <a:pt x="667" y="1805"/>
                  </a:cubicBezTo>
                  <a:cubicBezTo>
                    <a:pt x="1036" y="1887"/>
                    <a:pt x="1416" y="1959"/>
                    <a:pt x="1795" y="2000"/>
                  </a:cubicBezTo>
                  <a:lnTo>
                    <a:pt x="1928" y="503"/>
                  </a:lnTo>
                  <a:cubicBezTo>
                    <a:pt x="1928" y="503"/>
                    <a:pt x="1549" y="165"/>
                    <a:pt x="1303" y="93"/>
                  </a:cubicBezTo>
                  <a:cubicBezTo>
                    <a:pt x="1133" y="42"/>
                    <a:pt x="916" y="1"/>
                    <a:pt x="781" y="1"/>
                  </a:cubicBezTo>
                  <a:close/>
                </a:path>
              </a:pathLst>
            </a:custGeom>
            <a:solidFill>
              <a:srgbClr val="FF95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2999;p66">
              <a:extLst>
                <a:ext uri="{FF2B5EF4-FFF2-40B4-BE49-F238E27FC236}">
                  <a16:creationId xmlns:a16="http://schemas.microsoft.com/office/drawing/2014/main" id="{9B0B8BBC-5AA3-49FE-A349-7E59D696B2A2}"/>
                </a:ext>
              </a:extLst>
            </p:cNvPr>
            <p:cNvSpPr/>
            <p:nvPr/>
          </p:nvSpPr>
          <p:spPr>
            <a:xfrm flipH="1">
              <a:off x="2112826" y="2240524"/>
              <a:ext cx="139801" cy="179788"/>
            </a:xfrm>
            <a:custGeom>
              <a:avLst/>
              <a:gdLst/>
              <a:ahLst/>
              <a:cxnLst/>
              <a:rect l="l" t="t" r="r" b="b"/>
              <a:pathLst>
                <a:path w="1374" h="1767" extrusionOk="0">
                  <a:moveTo>
                    <a:pt x="321" y="0"/>
                  </a:moveTo>
                  <a:cubicBezTo>
                    <a:pt x="237" y="0"/>
                    <a:pt x="153" y="43"/>
                    <a:pt x="113" y="123"/>
                  </a:cubicBezTo>
                  <a:cubicBezTo>
                    <a:pt x="82" y="246"/>
                    <a:pt x="93" y="379"/>
                    <a:pt x="144" y="492"/>
                  </a:cubicBezTo>
                  <a:cubicBezTo>
                    <a:pt x="144" y="492"/>
                    <a:pt x="0" y="605"/>
                    <a:pt x="113" y="841"/>
                  </a:cubicBezTo>
                  <a:cubicBezTo>
                    <a:pt x="82" y="913"/>
                    <a:pt x="93" y="1015"/>
                    <a:pt x="144" y="1087"/>
                  </a:cubicBezTo>
                  <a:cubicBezTo>
                    <a:pt x="144" y="1087"/>
                    <a:pt x="21" y="1353"/>
                    <a:pt x="349" y="1579"/>
                  </a:cubicBezTo>
                  <a:cubicBezTo>
                    <a:pt x="540" y="1697"/>
                    <a:pt x="755" y="1767"/>
                    <a:pt x="973" y="1767"/>
                  </a:cubicBezTo>
                  <a:cubicBezTo>
                    <a:pt x="1000" y="1767"/>
                    <a:pt x="1028" y="1766"/>
                    <a:pt x="1056" y="1763"/>
                  </a:cubicBezTo>
                  <a:lnTo>
                    <a:pt x="943" y="1446"/>
                  </a:lnTo>
                  <a:cubicBezTo>
                    <a:pt x="1087" y="1446"/>
                    <a:pt x="1230" y="1364"/>
                    <a:pt x="1179" y="1251"/>
                  </a:cubicBezTo>
                  <a:cubicBezTo>
                    <a:pt x="1138" y="1148"/>
                    <a:pt x="882" y="1128"/>
                    <a:pt x="882" y="1128"/>
                  </a:cubicBezTo>
                  <a:lnTo>
                    <a:pt x="882" y="1128"/>
                  </a:lnTo>
                  <a:cubicBezTo>
                    <a:pt x="882" y="1128"/>
                    <a:pt x="901" y="1129"/>
                    <a:pt x="931" y="1129"/>
                  </a:cubicBezTo>
                  <a:cubicBezTo>
                    <a:pt x="1019" y="1129"/>
                    <a:pt x="1200" y="1118"/>
                    <a:pt x="1230" y="1025"/>
                  </a:cubicBezTo>
                  <a:cubicBezTo>
                    <a:pt x="1251" y="954"/>
                    <a:pt x="1220" y="882"/>
                    <a:pt x="1159" y="841"/>
                  </a:cubicBezTo>
                  <a:cubicBezTo>
                    <a:pt x="1292" y="841"/>
                    <a:pt x="1374" y="687"/>
                    <a:pt x="1200" y="595"/>
                  </a:cubicBezTo>
                  <a:cubicBezTo>
                    <a:pt x="1086" y="531"/>
                    <a:pt x="845" y="521"/>
                    <a:pt x="707" y="521"/>
                  </a:cubicBezTo>
                  <a:cubicBezTo>
                    <a:pt x="646" y="521"/>
                    <a:pt x="605" y="523"/>
                    <a:pt x="605" y="523"/>
                  </a:cubicBezTo>
                  <a:lnTo>
                    <a:pt x="574" y="451"/>
                  </a:lnTo>
                  <a:cubicBezTo>
                    <a:pt x="605" y="448"/>
                    <a:pt x="635" y="447"/>
                    <a:pt x="665" y="447"/>
                  </a:cubicBezTo>
                  <a:cubicBezTo>
                    <a:pt x="748" y="447"/>
                    <a:pt x="830" y="457"/>
                    <a:pt x="913" y="472"/>
                  </a:cubicBezTo>
                  <a:cubicBezTo>
                    <a:pt x="927" y="473"/>
                    <a:pt x="942" y="474"/>
                    <a:pt x="957" y="474"/>
                  </a:cubicBezTo>
                  <a:cubicBezTo>
                    <a:pt x="1133" y="474"/>
                    <a:pt x="1325" y="364"/>
                    <a:pt x="1107" y="185"/>
                  </a:cubicBezTo>
                  <a:cubicBezTo>
                    <a:pt x="918" y="27"/>
                    <a:pt x="595" y="9"/>
                    <a:pt x="457" y="9"/>
                  </a:cubicBezTo>
                  <a:cubicBezTo>
                    <a:pt x="415" y="9"/>
                    <a:pt x="390" y="10"/>
                    <a:pt x="390" y="10"/>
                  </a:cubicBezTo>
                  <a:cubicBezTo>
                    <a:pt x="368" y="4"/>
                    <a:pt x="344" y="0"/>
                    <a:pt x="321" y="0"/>
                  </a:cubicBezTo>
                  <a:close/>
                </a:path>
              </a:pathLst>
            </a:custGeom>
            <a:solidFill>
              <a:srgbClr val="D85E5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 name="object 2">
            <a:extLst>
              <a:ext uri="{FF2B5EF4-FFF2-40B4-BE49-F238E27FC236}">
                <a16:creationId xmlns:a16="http://schemas.microsoft.com/office/drawing/2014/main" id="{EA568182-95EF-4A66-AA8B-DADE926392AE}"/>
              </a:ext>
            </a:extLst>
          </p:cNvPr>
          <p:cNvSpPr txBox="1">
            <a:spLocks/>
          </p:cNvSpPr>
          <p:nvPr/>
        </p:nvSpPr>
        <p:spPr>
          <a:xfrm>
            <a:off x="2066579" y="3358732"/>
            <a:ext cx="7872203" cy="2554545"/>
          </a:xfrm>
          <a:prstGeom prst="rect">
            <a:avLst/>
          </a:prstGeom>
          <a:noFill/>
        </p:spPr>
        <p:txBody>
          <a:bodyPr wrap="square">
            <a:spAutoFit/>
          </a:bodyPr>
          <a:lstStyle>
            <a:defPPr>
              <a:defRPr lang="es-PE"/>
            </a:defPPr>
            <a:lvl1pPr algn="r">
              <a:defRPr b="1">
                <a:latin typeface="Verdana" panose="020B0604030504040204" pitchFamily="34" charset="0"/>
                <a:ea typeface="Verdana" panose="020B0604030504040204" pitchFamily="34" charset="0"/>
              </a:defRPr>
            </a:lvl1pPr>
            <a:lvl2pPr marL="914400" marR="0" lvl="1"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2pPr>
            <a:lvl3pPr marL="1371600" marR="0" lvl="2"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3pPr>
            <a:lvl4pPr marL="1828800" marR="0" lvl="3"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4pPr>
            <a:lvl5pPr marL="2286000" marR="0" lvl="4"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5pPr>
            <a:lvl6pPr marL="2743200" marR="0" lvl="5"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6pPr>
            <a:lvl7pPr marL="3200400" marR="0" lvl="6"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7pPr>
            <a:lvl8pPr marL="3657600" marR="0" lvl="7"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8pPr>
            <a:lvl9pPr marL="4114800" marR="0" lvl="8" indent="-317500" algn="ctr">
              <a:lnSpc>
                <a:spcPct val="100000"/>
              </a:lnSpc>
              <a:spcBef>
                <a:spcPts val="0"/>
              </a:spcBef>
              <a:spcAft>
                <a:spcPts val="0"/>
              </a:spcAft>
              <a:buClr>
                <a:schemeClr val="dk2"/>
              </a:buClr>
              <a:buSzPts val="1800"/>
              <a:buFont typeface="Arvo"/>
              <a:buNone/>
              <a:defRPr sz="1350" b="0" i="0" u="none" strike="noStrike" cap="none">
                <a:solidFill>
                  <a:schemeClr val="dk2"/>
                </a:solidFill>
                <a:latin typeface="Arvo"/>
                <a:ea typeface="Arvo"/>
                <a:cs typeface="Arvo"/>
              </a:defRPr>
            </a:lvl9pPr>
          </a:lstStyle>
          <a:p>
            <a:br>
              <a:rPr lang="es-ES" sz="2400" dirty="0">
                <a:solidFill>
                  <a:schemeClr val="bg1"/>
                </a:solidFill>
                <a:highlight>
                  <a:srgbClr val="000080"/>
                </a:highlight>
                <a:latin typeface="Votorantim Sans Black" panose="02010A03030202050203" pitchFamily="2" charset="0"/>
                <a:ea typeface="+mn-ea"/>
              </a:rPr>
            </a:br>
            <a:br>
              <a:rPr lang="es-ES" sz="2400" dirty="0">
                <a:solidFill>
                  <a:schemeClr val="bg1"/>
                </a:solidFill>
                <a:highlight>
                  <a:srgbClr val="000080"/>
                </a:highlight>
                <a:latin typeface="Votorantim Sans Black" panose="02010A03030202050203" pitchFamily="2" charset="0"/>
                <a:ea typeface="+mn-ea"/>
              </a:rPr>
            </a:br>
            <a:r>
              <a:rPr lang="es-ES" dirty="0"/>
              <a:t>Si tiene preguntas sobre la plataforma SIPM de Ariba, póngase en contacto con el servicio de atención al cliente para proveedores de SAP Ariba.</a:t>
            </a:r>
          </a:p>
          <a:p>
            <a:r>
              <a:rPr lang="es-ES" dirty="0"/>
              <a:t>
</a:t>
            </a:r>
            <a:r>
              <a:rPr lang="es-ES" sz="2000" dirty="0">
                <a:solidFill>
                  <a:schemeClr val="accent2"/>
                </a:solidFill>
              </a:rPr>
              <a:t>¡Te apoyaremos con mucho gusto! 
</a:t>
            </a:r>
          </a:p>
        </p:txBody>
      </p:sp>
    </p:spTree>
    <p:extLst>
      <p:ext uri="{BB962C8B-B14F-4D97-AF65-F5344CB8AC3E}">
        <p14:creationId xmlns:p14="http://schemas.microsoft.com/office/powerpoint/2010/main" val="2087161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bject 15"/>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pPr algn="l" rtl="0"/>
            <a:endParaRPr/>
          </a:p>
        </p:txBody>
      </p:sp>
      <p:sp>
        <p:nvSpPr>
          <p:cNvPr id="65" name="object 6"/>
          <p:cNvSpPr txBox="1"/>
          <p:nvPr/>
        </p:nvSpPr>
        <p:spPr>
          <a:xfrm>
            <a:off x="304800" y="1510786"/>
            <a:ext cx="11301705" cy="4106252"/>
          </a:xfrm>
          <a:prstGeom prst="rect">
            <a:avLst/>
          </a:prstGeom>
        </p:spPr>
        <p:txBody>
          <a:bodyPr vert="horz" wrap="square" lIns="0" tIns="12700" rIns="0" bIns="0" rtlCol="0">
            <a:spAutoFit/>
          </a:bodyPr>
          <a:lstStyle/>
          <a:p>
            <a:r>
              <a:rPr lang="es-ES" sz="1400" b="1" spc="-40" dirty="0">
                <a:latin typeface="Verdana" panose="020B0604030504040204" pitchFamily="34" charset="0"/>
                <a:ea typeface="Verdana" panose="020B0604030504040204" pitchFamily="34" charset="0"/>
              </a:rPr>
              <a:t>Información importante:</a:t>
            </a:r>
          </a:p>
          <a:p>
            <a:r>
              <a:rPr lang="es-ES" sz="1400" b="1" spc="-40" dirty="0">
                <a:latin typeface="Verdana" panose="020B0604030504040204" pitchFamily="34" charset="0"/>
                <a:ea typeface="Verdana" panose="020B0604030504040204" pitchFamily="34" charset="0"/>
              </a:rPr>
              <a:t>
Para acceder a cotizaciones y órdenes de compra es necesario pasar por el proceso de preinscripción a través del Portal Ariba SIPM. ¡Ariba sigue siendo el portal de compras oficial de </a:t>
            </a:r>
            <a:r>
              <a:rPr lang="es-ES" sz="1400" b="1" spc="-40" dirty="0" err="1">
                <a:latin typeface="Verdana" panose="020B0604030504040204" pitchFamily="34" charset="0"/>
                <a:ea typeface="Verdana" panose="020B0604030504040204" pitchFamily="34" charset="0"/>
              </a:rPr>
              <a:t>nexa</a:t>
            </a:r>
            <a:r>
              <a:rPr lang="es-ES" sz="1400" b="1" spc="-40" dirty="0">
                <a:latin typeface="Verdana" panose="020B0604030504040204" pitchFamily="34" charset="0"/>
                <a:ea typeface="Verdana" panose="020B0604030504040204" pitchFamily="34" charset="0"/>
              </a:rPr>
              <a:t>!</a:t>
            </a:r>
            <a:r>
              <a:rPr lang="es-ES" sz="1400" b="1" spc="-40" dirty="0">
                <a:latin typeface="Verdana" panose="020B0604030504040204" pitchFamily="34" charset="0"/>
                <a:ea typeface="Verdana" panose="020B0604030504040204" pitchFamily="34" charset="0"/>
                <a:cs typeface="Votorantim Sans Regular"/>
              </a:rPr>
              <a:t>
</a:t>
            </a:r>
            <a:endParaRPr lang="pt-BR" sz="1400" spc="-40" dirty="0">
              <a:latin typeface="Verdana" panose="020B0604030504040204" pitchFamily="34" charset="0"/>
              <a:ea typeface="Verdana" panose="020B0604030504040204" pitchFamily="34" charset="0"/>
              <a:cs typeface="Votorantim Sans Regular"/>
            </a:endParaRPr>
          </a:p>
          <a:p>
            <a:r>
              <a:rPr lang="es-ES" sz="1400" spc="-40" dirty="0">
                <a:latin typeface="Verdana" panose="020B0604030504040204" pitchFamily="34" charset="0"/>
                <a:ea typeface="Verdana" panose="020B0604030504040204" pitchFamily="34" charset="0"/>
                <a:cs typeface="Votorantim Sans Regular"/>
              </a:rPr>
              <a:t>A continuación se detallan los pasos para registrarse en el Portal Ariba SIPM:</a:t>
            </a:r>
          </a:p>
          <a:p>
            <a:r>
              <a:rPr lang="es-ES" sz="1400" spc="-40" dirty="0">
                <a:latin typeface="Verdana" panose="020B0604030504040204" pitchFamily="34" charset="0"/>
                <a:ea typeface="Verdana" panose="020B0604030504040204" pitchFamily="34" charset="0"/>
                <a:cs typeface="Votorantim Sans Regular"/>
              </a:rPr>
              <a:t>
1) Acceder al sitio web </a:t>
            </a:r>
            <a:r>
              <a:rPr lang="pt-BR" sz="1400" spc="-40" dirty="0">
                <a:latin typeface="Verdana" panose="020B0604030504040204" pitchFamily="34" charset="0"/>
                <a:ea typeface="Verdana" panose="020B0604030504040204" pitchFamily="34" charset="0"/>
                <a:cs typeface="Votorantim Sans Regular"/>
                <a:hlinkClick r:id="rId2"/>
              </a:rPr>
              <a:t>http://votorantim.supplier.ariba.com/register</a:t>
            </a:r>
            <a:r>
              <a:rPr lang="pt-BR" sz="1400" spc="-40" dirty="0">
                <a:latin typeface="Verdana" panose="020B0604030504040204" pitchFamily="34" charset="0"/>
                <a:ea typeface="Verdana" panose="020B0604030504040204" pitchFamily="34" charset="0"/>
                <a:cs typeface="Votorantim Sans Regular"/>
              </a:rPr>
              <a:t>
2) </a:t>
            </a:r>
            <a:r>
              <a:rPr lang="es-ES" sz="1400" spc="-40" dirty="0">
                <a:latin typeface="Verdana" panose="020B0604030504040204" pitchFamily="34" charset="0"/>
                <a:ea typeface="Verdana" panose="020B0604030504040204" pitchFamily="34" charset="0"/>
                <a:cs typeface="Votorantim Sans Regular"/>
              </a:rPr>
              <a:t>Incluir información básica de inicio de sesión
3) Después del registro inicial, se enviará un mensaje de confirmación del usuario al correo electrónico indicado
4) Ingrese el enlace que se envió al correo electrónico para registrar la empresa</a:t>
            </a:r>
          </a:p>
          <a:p>
            <a:r>
              <a:rPr lang="es-ES" sz="1400" spc="-40" dirty="0">
                <a:latin typeface="Verdana" panose="020B0604030504040204" pitchFamily="34" charset="0"/>
                <a:ea typeface="Verdana" panose="020B0604030504040204" pitchFamily="34" charset="0"/>
                <a:cs typeface="Votorantim Sans Regular"/>
              </a:rPr>
              <a:t>
Después de completar el registro, el perfil del proveedor estará disponible para su consulta por parte de los compradores de las empresas de Votorantim y si hay interés en el área de Compras para continuar con el proceso de aprobación. </a:t>
            </a:r>
            <a:r>
              <a:rPr lang="es-ES" sz="1400" b="1" spc="-40" dirty="0">
                <a:latin typeface="Verdana" panose="020B0604030504040204" pitchFamily="34" charset="0"/>
                <a:ea typeface="Verdana" panose="020B0604030504040204" pitchFamily="34" charset="0"/>
                <a:cs typeface="Votorantim Sans Regular"/>
              </a:rPr>
              <a:t>El proceso de aprobación del proveedor se lleva a cabo a través de </a:t>
            </a:r>
            <a:r>
              <a:rPr lang="es-ES" sz="1400" b="1" spc="-40" dirty="0" err="1">
                <a:latin typeface="Verdana" panose="020B0604030504040204" pitchFamily="34" charset="0"/>
                <a:ea typeface="Verdana" panose="020B0604030504040204" pitchFamily="34" charset="0"/>
                <a:cs typeface="Votorantim Sans Regular"/>
              </a:rPr>
              <a:t>Izcheck</a:t>
            </a:r>
            <a:r>
              <a:rPr lang="es-ES" sz="1400" b="1" spc="-40" dirty="0">
                <a:latin typeface="Verdana" panose="020B0604030504040204" pitchFamily="34" charset="0"/>
                <a:ea typeface="Verdana" panose="020B0604030504040204" pitchFamily="34" charset="0"/>
                <a:cs typeface="Votorantim Sans Regular"/>
              </a:rPr>
              <a:t>, tal y como se indica en este manual. 
</a:t>
            </a:r>
            <a:r>
              <a:rPr lang="es-ES" sz="1400" u="sng" spc="-40" dirty="0">
                <a:latin typeface="Verdana" panose="020B0604030504040204" pitchFamily="34" charset="0"/>
                <a:ea typeface="Verdana" panose="020B0604030504040204" pitchFamily="34" charset="0"/>
                <a:cs typeface="Votorantim Sans Regular"/>
              </a:rPr>
              <a:t>
El proceso de </a:t>
            </a:r>
            <a:r>
              <a:rPr lang="es-ES" sz="1400" u="sng" spc="-40" dirty="0" err="1">
                <a:latin typeface="Verdana" panose="020B0604030504040204" pitchFamily="34" charset="0"/>
                <a:ea typeface="Verdana" panose="020B0604030504040204" pitchFamily="34" charset="0"/>
                <a:cs typeface="Votorantim Sans Regular"/>
              </a:rPr>
              <a:t>pre-registro</a:t>
            </a:r>
            <a:r>
              <a:rPr lang="es-ES" sz="1400" u="sng" spc="-40" dirty="0">
                <a:latin typeface="Verdana" panose="020B0604030504040204" pitchFamily="34" charset="0"/>
                <a:ea typeface="Verdana" panose="020B0604030504040204" pitchFamily="34" charset="0"/>
                <a:cs typeface="Votorantim Sans Regular"/>
              </a:rPr>
              <a:t> es necesario para que el proveedor participe en los procesos de compra, por lo que tener un registro activo es esencial para la continuidad de las relaciones comerciales.</a:t>
            </a:r>
            <a:r>
              <a:rPr lang="pt-BR" sz="1400" u="sng" spc="-40" dirty="0">
                <a:latin typeface="Verdana" panose="020B0604030504040204" pitchFamily="34" charset="0"/>
                <a:ea typeface="Verdana" panose="020B0604030504040204" pitchFamily="34" charset="0"/>
                <a:cs typeface="Votorantim Sans Regular"/>
              </a:rPr>
              <a:t>
</a:t>
            </a:r>
            <a:endParaRPr lang="pt-BR" sz="1400" b="1" u="sng" spc="-40" dirty="0">
              <a:latin typeface="Verdana" panose="020B0604030504040204" pitchFamily="34" charset="0"/>
              <a:ea typeface="Verdana" panose="020B0604030504040204" pitchFamily="34" charset="0"/>
              <a:cs typeface="Votorantim Sans Regular"/>
            </a:endParaRPr>
          </a:p>
        </p:txBody>
      </p:sp>
      <p:sp>
        <p:nvSpPr>
          <p:cNvPr id="24" name="object 14">
            <a:extLst>
              <a:ext uri="{FF2B5EF4-FFF2-40B4-BE49-F238E27FC236}">
                <a16:creationId xmlns:a16="http://schemas.microsoft.com/office/drawing/2014/main" id="{967524A7-D207-4555-A325-1294D430282F}"/>
              </a:ext>
            </a:extLst>
          </p:cNvPr>
          <p:cNvSpPr txBox="1">
            <a:spLocks noGrp="1"/>
          </p:cNvSpPr>
          <p:nvPr>
            <p:ph type="title"/>
          </p:nvPr>
        </p:nvSpPr>
        <p:spPr>
          <a:xfrm>
            <a:off x="850900" y="377699"/>
            <a:ext cx="8140700" cy="276999"/>
          </a:xfrm>
          <a:prstGeom prst="rect">
            <a:avLst/>
          </a:prstGeom>
          <a:noFill/>
        </p:spPr>
        <p:txBody>
          <a:bodyPr wrap="square" rtlCol="0">
            <a:spAutoFit/>
          </a:bodyPr>
          <a:lstStyle/>
          <a:p>
            <a:pPr algn="l" rtl="0"/>
            <a:r>
              <a:rPr lang="pt-BR" sz="1800" b="1" kern="1200" spc="25" dirty="0" err="1">
                <a:solidFill>
                  <a:srgbClr val="002060"/>
                </a:solidFill>
                <a:latin typeface="Verdana" panose="020B0604030504040204" pitchFamily="34" charset="0"/>
                <a:ea typeface="Verdana" panose="020B0604030504040204" pitchFamily="34" charset="0"/>
                <a:cs typeface="+mn-cs"/>
              </a:rPr>
              <a:t>Homologación</a:t>
            </a:r>
            <a:r>
              <a:rPr lang="pt-BR" sz="1800" b="1" kern="1200" spc="25" dirty="0">
                <a:solidFill>
                  <a:srgbClr val="002060"/>
                </a:solidFill>
                <a:latin typeface="Verdana" panose="020B0604030504040204" pitchFamily="34" charset="0"/>
                <a:ea typeface="Verdana" panose="020B0604030504040204" pitchFamily="34" charset="0"/>
                <a:cs typeface="+mn-cs"/>
              </a:rPr>
              <a:t> </a:t>
            </a:r>
            <a:r>
              <a:rPr lang="pt-BR" sz="1800" b="1" kern="1200" spc="25" dirty="0" err="1">
                <a:solidFill>
                  <a:srgbClr val="002060"/>
                </a:solidFill>
                <a:latin typeface="Verdana" panose="020B0604030504040204" pitchFamily="34" charset="0"/>
                <a:ea typeface="Verdana" panose="020B0604030504040204" pitchFamily="34" charset="0"/>
                <a:cs typeface="+mn-cs"/>
              </a:rPr>
              <a:t>del</a:t>
            </a:r>
            <a:r>
              <a:rPr lang="pt-BR" sz="1800" b="1" kern="1200" spc="25" dirty="0">
                <a:solidFill>
                  <a:srgbClr val="002060"/>
                </a:solidFill>
                <a:latin typeface="Verdana" panose="020B0604030504040204" pitchFamily="34" charset="0"/>
                <a:ea typeface="Verdana" panose="020B0604030504040204" pitchFamily="34" charset="0"/>
                <a:cs typeface="+mn-cs"/>
              </a:rPr>
              <a:t> </a:t>
            </a:r>
            <a:r>
              <a:rPr lang="pt-BR" sz="1800" b="1" kern="1200" spc="25" dirty="0" err="1">
                <a:solidFill>
                  <a:srgbClr val="002060"/>
                </a:solidFill>
                <a:latin typeface="Verdana" panose="020B0604030504040204" pitchFamily="34" charset="0"/>
                <a:ea typeface="Verdana" panose="020B0604030504040204" pitchFamily="34" charset="0"/>
                <a:cs typeface="+mn-cs"/>
              </a:rPr>
              <a:t>proveedor</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6" name="object 5">
            <a:extLst>
              <a:ext uri="{FF2B5EF4-FFF2-40B4-BE49-F238E27FC236}">
                <a16:creationId xmlns:a16="http://schemas.microsoft.com/office/drawing/2014/main" id="{655DD7AA-AEC3-4466-9378-C8244D4C496E}"/>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47247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m 12">
            <a:extLst>
              <a:ext uri="{FF2B5EF4-FFF2-40B4-BE49-F238E27FC236}">
                <a16:creationId xmlns:a16="http://schemas.microsoft.com/office/drawing/2014/main" id="{E796DB46-5226-A04B-4A2A-48C796CE8AC1}"/>
              </a:ext>
            </a:extLst>
          </p:cNvPr>
          <p:cNvPicPr>
            <a:picLocks noChangeAspect="1"/>
          </p:cNvPicPr>
          <p:nvPr/>
        </p:nvPicPr>
        <p:blipFill>
          <a:blip r:embed="rId2"/>
          <a:stretch>
            <a:fillRect/>
          </a:stretch>
        </p:blipFill>
        <p:spPr>
          <a:xfrm>
            <a:off x="1447800" y="2004591"/>
            <a:ext cx="8447749" cy="4861514"/>
          </a:xfrm>
          <a:prstGeom prst="rect">
            <a:avLst/>
          </a:prstGeom>
        </p:spPr>
      </p:pic>
      <p:sp>
        <p:nvSpPr>
          <p:cNvPr id="14" name="object 14"/>
          <p:cNvSpPr txBox="1">
            <a:spLocks noGrp="1"/>
          </p:cNvSpPr>
          <p:nvPr>
            <p:ph type="title"/>
          </p:nvPr>
        </p:nvSpPr>
        <p:spPr>
          <a:xfrm>
            <a:off x="182457" y="263532"/>
            <a:ext cx="8140700" cy="553998"/>
          </a:xfrm>
          <a:prstGeom prst="rect">
            <a:avLst/>
          </a:prstGeom>
          <a:noFill/>
        </p:spPr>
        <p:txBody>
          <a:bodyPr wrap="square" lIns="0" tIns="0" rIns="0" bIns="0" rtlCol="0">
            <a:spAutoFit/>
          </a:bodyPr>
          <a:lstStyle/>
          <a:p>
            <a:pPr algn="l" rtl="0"/>
            <a:r>
              <a:rPr lang="es-ES" sz="1800" b="1" kern="1200" spc="25" dirty="0">
                <a:solidFill>
                  <a:srgbClr val="002060"/>
                </a:solidFill>
                <a:latin typeface="Verdana" panose="020B0604030504040204" pitchFamily="34" charset="0"/>
                <a:ea typeface="Verdana" panose="020B0604030504040204" pitchFamily="34" charset="0"/>
                <a:cs typeface="+mn-cs"/>
              </a:rPr>
              <a:t>Portal Ariba SIPM Cómo realizar el registro inicial
</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15" name="object 15"/>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pPr algn="l" rtl="0"/>
            <a:endParaRPr/>
          </a:p>
        </p:txBody>
      </p:sp>
      <p:sp>
        <p:nvSpPr>
          <p:cNvPr id="65" name="object 6"/>
          <p:cNvSpPr txBox="1"/>
          <p:nvPr/>
        </p:nvSpPr>
        <p:spPr>
          <a:xfrm>
            <a:off x="157772" y="1361965"/>
            <a:ext cx="12034228" cy="757067"/>
          </a:xfrm>
          <a:prstGeom prst="rect">
            <a:avLst/>
          </a:prstGeom>
        </p:spPr>
        <p:txBody>
          <a:bodyPr vert="horz" wrap="square" lIns="0" tIns="12700" rIns="0" bIns="0" rtlCol="0">
            <a:spAutoFit/>
          </a:bodyPr>
          <a:lstStyle/>
          <a:p>
            <a:pPr marL="12700" marR="5080">
              <a:lnSpc>
                <a:spcPct val="115399"/>
              </a:lnSpc>
              <a:spcBef>
                <a:spcPts val="100"/>
              </a:spcBef>
            </a:pPr>
            <a:r>
              <a:rPr lang="pt-BR" sz="1400" spc="-40" dirty="0">
                <a:latin typeface="Verdana" panose="020B0604030504040204" pitchFamily="34" charset="0"/>
                <a:ea typeface="Verdana" panose="020B0604030504040204" pitchFamily="34" charset="0"/>
                <a:cs typeface="Votorantim Sans Regular"/>
              </a:rPr>
              <a:t>Visite </a:t>
            </a:r>
            <a:r>
              <a:rPr lang="pt-BR" sz="1400" spc="-40" dirty="0" err="1">
                <a:latin typeface="Verdana" panose="020B0604030504040204" pitchFamily="34" charset="0"/>
                <a:ea typeface="Verdana" panose="020B0604030504040204" pitchFamily="34" charset="0"/>
                <a:cs typeface="Votorantim Sans Regular"/>
              </a:rPr>
              <a:t>el</a:t>
            </a:r>
            <a:r>
              <a:rPr lang="pt-BR" sz="1400" spc="-40" dirty="0">
                <a:latin typeface="Verdana" panose="020B0604030504040204" pitchFamily="34" charset="0"/>
                <a:ea typeface="Verdana" panose="020B0604030504040204" pitchFamily="34" charset="0"/>
                <a:cs typeface="Votorantim Sans Regular"/>
              </a:rPr>
              <a:t> sitio web </a:t>
            </a:r>
            <a:r>
              <a:rPr lang="pt-BR" sz="1400" b="1" dirty="0">
                <a:solidFill>
                  <a:srgbClr val="0000FF"/>
                </a:solidFill>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http: //votorantim.supplier.ariba.com/</a:t>
            </a:r>
            <a:r>
              <a:rPr lang="pt-BR" sz="1400" b="1" dirty="0" err="1">
                <a:latin typeface="Verdana" panose="020B0604030504040204" pitchFamily="34" charset="0"/>
                <a:ea typeface="Verdana" panose="020B0604030504040204" pitchFamily="34" charset="0"/>
                <a:hlinkClick r:id="rId3">
                  <a:extLst>
                    <a:ext uri="{A12FA001-AC4F-418D-AE19-62706E023703}">
                      <ahyp:hlinkClr xmlns:ahyp="http://schemas.microsoft.com/office/drawing/2018/hyperlinkcolor" val="tx"/>
                    </a:ext>
                  </a:extLst>
                </a:hlinkClick>
              </a:rPr>
              <a:t>register</a:t>
            </a:r>
            <a:endParaRPr lang="pt-BR" sz="1400" b="1" dirty="0">
              <a:latin typeface="Verdana" panose="020B0604030504040204" pitchFamily="34" charset="0"/>
              <a:ea typeface="Verdana" panose="020B0604030504040204" pitchFamily="34" charset="0"/>
            </a:endParaRPr>
          </a:p>
          <a:p>
            <a:pPr marL="12700" marR="5080">
              <a:lnSpc>
                <a:spcPct val="115399"/>
              </a:lnSpc>
              <a:spcBef>
                <a:spcPts val="100"/>
              </a:spcBef>
            </a:pPr>
            <a:r>
              <a:rPr lang="es-ES" sz="1400" spc="-40" dirty="0">
                <a:latin typeface="Verdana" panose="020B0604030504040204" pitchFamily="34" charset="0"/>
                <a:ea typeface="Verdana" panose="020B0604030504040204" pitchFamily="34" charset="0"/>
                <a:cs typeface="Votorantim Sans Regular"/>
              </a:rPr>
              <a:t>Rellene la información de la empresa</a:t>
            </a:r>
            <a:r>
              <a:rPr lang="pt-BR" sz="1400" spc="-40" dirty="0">
                <a:latin typeface="Verdana" panose="020B0604030504040204" pitchFamily="34" charset="0"/>
                <a:ea typeface="Verdana" panose="020B0604030504040204" pitchFamily="34" charset="0"/>
                <a:cs typeface="Votorantim Sans Regular"/>
              </a:rPr>
              <a:t>
</a:t>
            </a:r>
          </a:p>
        </p:txBody>
      </p:sp>
      <p:sp>
        <p:nvSpPr>
          <p:cNvPr id="22" name="object 5">
            <a:extLst>
              <a:ext uri="{FF2B5EF4-FFF2-40B4-BE49-F238E27FC236}">
                <a16:creationId xmlns:a16="http://schemas.microsoft.com/office/drawing/2014/main" id="{377C48BC-32BB-4720-BA40-48CD3AD9DE4B}"/>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9" name="object 15">
            <a:extLst>
              <a:ext uri="{FF2B5EF4-FFF2-40B4-BE49-F238E27FC236}">
                <a16:creationId xmlns:a16="http://schemas.microsoft.com/office/drawing/2014/main" id="{CEE82824-3ECE-475A-AF02-E6A67895DDB0}"/>
              </a:ext>
            </a:extLst>
          </p:cNvPr>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endParaRPr/>
          </a:p>
        </p:txBody>
      </p:sp>
      <p:sp>
        <p:nvSpPr>
          <p:cNvPr id="11" name="Retângulo 10">
            <a:extLst>
              <a:ext uri="{FF2B5EF4-FFF2-40B4-BE49-F238E27FC236}">
                <a16:creationId xmlns:a16="http://schemas.microsoft.com/office/drawing/2014/main" id="{540E7B4B-5F53-4B6A-9DC6-98D1B8D8E96E}"/>
              </a:ext>
            </a:extLst>
          </p:cNvPr>
          <p:cNvSpPr/>
          <p:nvPr/>
        </p:nvSpPr>
        <p:spPr>
          <a:xfrm>
            <a:off x="2017498" y="4411678"/>
            <a:ext cx="5602501" cy="236622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Retângulo 11">
            <a:extLst>
              <a:ext uri="{FF2B5EF4-FFF2-40B4-BE49-F238E27FC236}">
                <a16:creationId xmlns:a16="http://schemas.microsoft.com/office/drawing/2014/main" id="{168D4AF2-7D52-422F-A1AD-996CE55D78D9}"/>
              </a:ext>
            </a:extLst>
          </p:cNvPr>
          <p:cNvSpPr/>
          <p:nvPr/>
        </p:nvSpPr>
        <p:spPr>
          <a:xfrm>
            <a:off x="1752600" y="3414181"/>
            <a:ext cx="2819400" cy="38502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2290735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bject 15"/>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pPr algn="l" rtl="0"/>
            <a:endParaRPr/>
          </a:p>
        </p:txBody>
      </p:sp>
      <p:sp>
        <p:nvSpPr>
          <p:cNvPr id="65" name="object 6"/>
          <p:cNvSpPr txBox="1"/>
          <p:nvPr/>
        </p:nvSpPr>
        <p:spPr>
          <a:xfrm>
            <a:off x="304800" y="962194"/>
            <a:ext cx="11582400" cy="2282100"/>
          </a:xfrm>
          <a:prstGeom prst="rect">
            <a:avLst/>
          </a:prstGeom>
        </p:spPr>
        <p:txBody>
          <a:bodyPr vert="horz" wrap="square" lIns="0" tIns="12700" rIns="0" bIns="0" rtlCol="0">
            <a:spAutoFit/>
          </a:bodyPr>
          <a:lstStyle/>
          <a:p>
            <a:pPr marL="12700" marR="5080">
              <a:lnSpc>
                <a:spcPct val="115399"/>
              </a:lnSpc>
              <a:spcBef>
                <a:spcPts val="100"/>
              </a:spcBef>
            </a:pPr>
            <a:r>
              <a:rPr lang="es-ES" sz="1400" spc="-40" dirty="0">
                <a:latin typeface="Verdana" panose="020B0604030504040204" pitchFamily="34" charset="0"/>
                <a:ea typeface="Verdana" panose="020B0604030504040204" pitchFamily="34" charset="0"/>
                <a:cs typeface="Votorantim Sans Regular"/>
              </a:rPr>
              <a:t>En secuencia, rellene los datos del usuario (todos los campos marcados con * son obligatorios).</a:t>
            </a:r>
            <a:r>
              <a:rPr lang="pt-BR" sz="1400" spc="-40" dirty="0">
                <a:latin typeface="Verdana" panose="020B0604030504040204" pitchFamily="34" charset="0"/>
                <a:ea typeface="Verdana" panose="020B0604030504040204" pitchFamily="34" charset="0"/>
                <a:cs typeface="Votorantim Sans Regular"/>
              </a:rPr>
              <a:t>
</a:t>
            </a:r>
            <a:r>
              <a:rPr lang="pt-BR" sz="1400" b="1" spc="-40" dirty="0">
                <a:latin typeface="Verdana" panose="020B0604030504040204" pitchFamily="34" charset="0"/>
                <a:ea typeface="Verdana" panose="020B0604030504040204" pitchFamily="34" charset="0"/>
                <a:cs typeface="Votorantim Sans Regular"/>
              </a:rPr>
              <a:t>Importante</a:t>
            </a:r>
            <a:r>
              <a:rPr lang="pt-BR" sz="1400" spc="-40" dirty="0">
                <a:latin typeface="Verdana" panose="020B0604030504040204" pitchFamily="34" charset="0"/>
                <a:ea typeface="Verdana" panose="020B0604030504040204" pitchFamily="34" charset="0"/>
                <a:cs typeface="Votorantim Sans Regular"/>
              </a:rPr>
              <a:t>: </a:t>
            </a:r>
            <a:r>
              <a:rPr lang="es-ES" sz="1400" spc="-40" dirty="0">
                <a:latin typeface="Verdana" panose="020B0604030504040204" pitchFamily="34" charset="0"/>
                <a:ea typeface="Verdana" panose="020B0604030504040204" pitchFamily="34" charset="0"/>
                <a:cs typeface="Votorantim Sans Regular"/>
              </a:rPr>
              <a:t>En el campo "Nombre de usuario" debe incluir el correo electrónico sin embargo Registre más de un CNPJ, el sistema no acepta el mismo nombre de usuario para más de 1 registro, en este caso puede incluir el correo electrónico con algunos caracteres para diferenciarlo.</a:t>
            </a:r>
            <a:r>
              <a:rPr lang="pt-BR" sz="1400" spc="-40" dirty="0">
                <a:latin typeface="Verdana" panose="020B0604030504040204" pitchFamily="34" charset="0"/>
                <a:ea typeface="Verdana" panose="020B0604030504040204" pitchFamily="34" charset="0"/>
                <a:cs typeface="Votorantim Sans Regular"/>
              </a:rPr>
              <a:t>
</a:t>
            </a:r>
            <a:r>
              <a:rPr lang="pt-BR" sz="1400" b="1" spc="-40" dirty="0">
                <a:latin typeface="Verdana" panose="020B0604030504040204" pitchFamily="34" charset="0"/>
                <a:ea typeface="Verdana" panose="020B0604030504040204" pitchFamily="34" charset="0"/>
                <a:cs typeface="Votorantim Sans Regular"/>
              </a:rPr>
              <a:t>Por </a:t>
            </a:r>
            <a:r>
              <a:rPr lang="pt-BR" sz="1400" b="1" spc="-40" dirty="0" err="1">
                <a:latin typeface="Verdana" panose="020B0604030504040204" pitchFamily="34" charset="0"/>
                <a:ea typeface="Verdana" panose="020B0604030504040204" pitchFamily="34" charset="0"/>
                <a:cs typeface="Votorantim Sans Regular"/>
              </a:rPr>
              <a:t>ejemplo</a:t>
            </a:r>
            <a:r>
              <a:rPr lang="pt-BR" sz="1400" spc="-40" dirty="0">
                <a:latin typeface="Verdana" panose="020B0604030504040204" pitchFamily="34" charset="0"/>
                <a:ea typeface="Verdana" panose="020B0604030504040204" pitchFamily="34" charset="0"/>
                <a:cs typeface="Votorantim Sans Regular"/>
              </a:rPr>
              <a:t>: </a:t>
            </a:r>
            <a:r>
              <a:rPr lang="es-ES" sz="1400" spc="-40" dirty="0">
                <a:latin typeface="Verdana" panose="020B0604030504040204" pitchFamily="34" charset="0"/>
                <a:ea typeface="Verdana" panose="020B0604030504040204" pitchFamily="34" charset="0"/>
                <a:cs typeface="Votorantim Sans Regular"/>
              </a:rPr>
              <a:t>en el 1er disco: contatocomercial1@vcimentos.com, el 2do. Registrarse contactol2@ vcimentos.com
Es importante no incluir correo electrónico personal, facilitando así la gestión y recuperación de </a:t>
            </a:r>
            <a:r>
              <a:rPr lang="es-ES" sz="1400" spc="-40" dirty="0" err="1">
                <a:latin typeface="Verdana" panose="020B0604030504040204" pitchFamily="34" charset="0"/>
                <a:ea typeface="Verdana" panose="020B0604030504040204" pitchFamily="34" charset="0"/>
                <a:cs typeface="Votorantim Sans Regular"/>
              </a:rPr>
              <a:t>login</a:t>
            </a:r>
            <a:r>
              <a:rPr lang="es-ES" sz="1400" spc="-40" dirty="0">
                <a:latin typeface="Verdana" panose="020B0604030504040204" pitchFamily="34" charset="0"/>
                <a:ea typeface="Verdana" panose="020B0604030504040204" pitchFamily="34" charset="0"/>
                <a:cs typeface="Votorantim Sans Regular"/>
              </a:rPr>
              <a:t> y contraseña.
Esta diferenciación es solo para el "nombre de usuario", sin embargo, para el campo "correo electrónico", el sistema acepta ser el mismo para múltiples registros.</a:t>
            </a:r>
            <a:r>
              <a:rPr lang="pt-BR" sz="1400" spc="-40" dirty="0">
                <a:latin typeface="Verdana" panose="020B0604030504040204" pitchFamily="34" charset="0"/>
                <a:ea typeface="Verdana" panose="020B0604030504040204" pitchFamily="34" charset="0"/>
                <a:cs typeface="Votorantim Sans Regular"/>
              </a:rPr>
              <a:t>
 </a:t>
            </a:r>
          </a:p>
        </p:txBody>
      </p:sp>
      <p:sp>
        <p:nvSpPr>
          <p:cNvPr id="22" name="object 14">
            <a:extLst>
              <a:ext uri="{FF2B5EF4-FFF2-40B4-BE49-F238E27FC236}">
                <a16:creationId xmlns:a16="http://schemas.microsoft.com/office/drawing/2014/main" id="{20420D3F-8170-4D12-8E77-33709F90E1A3}"/>
              </a:ext>
            </a:extLst>
          </p:cNvPr>
          <p:cNvSpPr txBox="1">
            <a:spLocks noGrp="1"/>
          </p:cNvSpPr>
          <p:nvPr>
            <p:ph type="title"/>
          </p:nvPr>
        </p:nvSpPr>
        <p:spPr>
          <a:xfrm>
            <a:off x="182457" y="263532"/>
            <a:ext cx="8140700" cy="570669"/>
          </a:xfrm>
          <a:prstGeom prst="rect">
            <a:avLst/>
          </a:prstGeom>
          <a:noFill/>
        </p:spPr>
        <p:txBody>
          <a:bodyPr wrap="square" lIns="0" tIns="0" rIns="0" bIns="0" rtlCol="0">
            <a:spAutoFit/>
          </a:bodyPr>
          <a:lstStyle/>
          <a:p>
            <a:pPr algn="l" rtl="0"/>
            <a:r>
              <a:rPr lang="es-ES" sz="1800" b="1" kern="1200" spc="25" dirty="0">
                <a:solidFill>
                  <a:srgbClr val="002060"/>
                </a:solidFill>
                <a:latin typeface="Verdana" panose="020B0604030504040204" pitchFamily="34" charset="0"/>
                <a:ea typeface="Verdana" panose="020B0604030504040204" pitchFamily="34" charset="0"/>
                <a:cs typeface="+mn-cs"/>
              </a:rPr>
              <a:t>Portal Ariba SIPM Cómo realizar el registro inicial
</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23" name="object 5">
            <a:extLst>
              <a:ext uri="{FF2B5EF4-FFF2-40B4-BE49-F238E27FC236}">
                <a16:creationId xmlns:a16="http://schemas.microsoft.com/office/drawing/2014/main" id="{2201E366-FE2E-4D79-95D4-F0579FD8677E}"/>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8" name="object 15">
            <a:extLst>
              <a:ext uri="{FF2B5EF4-FFF2-40B4-BE49-F238E27FC236}">
                <a16:creationId xmlns:a16="http://schemas.microsoft.com/office/drawing/2014/main" id="{E54C1E08-ABDD-46B7-B10D-DF5A87268F8C}"/>
              </a:ext>
            </a:extLst>
          </p:cNvPr>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endParaRPr/>
          </a:p>
        </p:txBody>
      </p:sp>
      <p:pic>
        <p:nvPicPr>
          <p:cNvPr id="11" name="Imagem 10">
            <a:extLst>
              <a:ext uri="{FF2B5EF4-FFF2-40B4-BE49-F238E27FC236}">
                <a16:creationId xmlns:a16="http://schemas.microsoft.com/office/drawing/2014/main" id="{9A5CE93D-901C-3E49-E6C7-6431DBE2D93B}"/>
              </a:ext>
            </a:extLst>
          </p:cNvPr>
          <p:cNvPicPr>
            <a:picLocks noChangeAspect="1"/>
          </p:cNvPicPr>
          <p:nvPr/>
        </p:nvPicPr>
        <p:blipFill>
          <a:blip r:embed="rId2"/>
          <a:stretch>
            <a:fillRect/>
          </a:stretch>
        </p:blipFill>
        <p:spPr>
          <a:xfrm>
            <a:off x="3276600" y="3292847"/>
            <a:ext cx="5072062" cy="3466235"/>
          </a:xfrm>
          <a:prstGeom prst="rect">
            <a:avLst/>
          </a:prstGeom>
        </p:spPr>
      </p:pic>
      <p:sp>
        <p:nvSpPr>
          <p:cNvPr id="12" name="Retângulo 11">
            <a:extLst>
              <a:ext uri="{FF2B5EF4-FFF2-40B4-BE49-F238E27FC236}">
                <a16:creationId xmlns:a16="http://schemas.microsoft.com/office/drawing/2014/main" id="{373C4052-5141-2555-0507-9D039A3FACE5}"/>
              </a:ext>
            </a:extLst>
          </p:cNvPr>
          <p:cNvSpPr/>
          <p:nvPr/>
        </p:nvSpPr>
        <p:spPr>
          <a:xfrm>
            <a:off x="3581400" y="3810000"/>
            <a:ext cx="3505200" cy="26670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a:p>
        </p:txBody>
      </p:sp>
    </p:spTree>
    <p:extLst>
      <p:ext uri="{BB962C8B-B14F-4D97-AF65-F5344CB8AC3E}">
        <p14:creationId xmlns:p14="http://schemas.microsoft.com/office/powerpoint/2010/main" val="3804264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a:extLst>
              <a:ext uri="{FF2B5EF4-FFF2-40B4-BE49-F238E27FC236}">
                <a16:creationId xmlns:a16="http://schemas.microsoft.com/office/drawing/2014/main" id="{D70EDCBF-D2F9-0730-D3EB-F8E3A8FA6576}"/>
              </a:ext>
            </a:extLst>
          </p:cNvPr>
          <p:cNvPicPr>
            <a:picLocks noChangeAspect="1"/>
          </p:cNvPicPr>
          <p:nvPr/>
        </p:nvPicPr>
        <p:blipFill>
          <a:blip r:embed="rId2"/>
          <a:stretch>
            <a:fillRect/>
          </a:stretch>
        </p:blipFill>
        <p:spPr>
          <a:xfrm>
            <a:off x="182457" y="1981200"/>
            <a:ext cx="11613961" cy="4244415"/>
          </a:xfrm>
          <a:prstGeom prst="rect">
            <a:avLst/>
          </a:prstGeom>
        </p:spPr>
      </p:pic>
      <p:sp>
        <p:nvSpPr>
          <p:cNvPr id="65" name="object 6"/>
          <p:cNvSpPr txBox="1"/>
          <p:nvPr/>
        </p:nvSpPr>
        <p:spPr>
          <a:xfrm>
            <a:off x="228600" y="1591435"/>
            <a:ext cx="12034228" cy="500073"/>
          </a:xfrm>
          <a:prstGeom prst="rect">
            <a:avLst/>
          </a:prstGeom>
        </p:spPr>
        <p:txBody>
          <a:bodyPr vert="horz" wrap="square" lIns="0" tIns="12700" rIns="0" bIns="0" rtlCol="0">
            <a:spAutoFit/>
          </a:bodyPr>
          <a:lstStyle/>
          <a:p>
            <a:pPr marL="12700" marR="5080">
              <a:lnSpc>
                <a:spcPct val="115399"/>
              </a:lnSpc>
              <a:spcBef>
                <a:spcPts val="100"/>
              </a:spcBef>
            </a:pPr>
            <a:r>
              <a:rPr lang="es-ES" sz="1400" spc="-40">
                <a:latin typeface="Verdana" panose="020B0604030504040204" pitchFamily="34" charset="0"/>
                <a:ea typeface="Verdana" panose="020B0604030504040204" pitchFamily="34" charset="0"/>
                <a:cs typeface="Votorantim Sans Regular"/>
              </a:rPr>
              <a:t>Lea y califique si está de acuerdo con los Términos de Ariba y luego haga clic en "Registrarse"
</a:t>
            </a:r>
            <a:endParaRPr lang="pt-BR" sz="1400" spc="-40" dirty="0">
              <a:latin typeface="Verdana" panose="020B0604030504040204" pitchFamily="34" charset="0"/>
              <a:ea typeface="Verdana" panose="020B0604030504040204" pitchFamily="34" charset="0"/>
              <a:cs typeface="Votorantim Sans Regular"/>
            </a:endParaRPr>
          </a:p>
        </p:txBody>
      </p:sp>
      <p:sp>
        <p:nvSpPr>
          <p:cNvPr id="23" name="object 14">
            <a:extLst>
              <a:ext uri="{FF2B5EF4-FFF2-40B4-BE49-F238E27FC236}">
                <a16:creationId xmlns:a16="http://schemas.microsoft.com/office/drawing/2014/main" id="{B25E890E-0AA4-4C78-9470-D4EF9207BB37}"/>
              </a:ext>
            </a:extLst>
          </p:cNvPr>
          <p:cNvSpPr txBox="1">
            <a:spLocks noGrp="1"/>
          </p:cNvSpPr>
          <p:nvPr>
            <p:ph type="title"/>
          </p:nvPr>
        </p:nvSpPr>
        <p:spPr>
          <a:xfrm>
            <a:off x="182457" y="263532"/>
            <a:ext cx="8140700" cy="570669"/>
          </a:xfrm>
          <a:prstGeom prst="rect">
            <a:avLst/>
          </a:prstGeom>
          <a:noFill/>
        </p:spPr>
        <p:txBody>
          <a:bodyPr wrap="square" lIns="0" tIns="0" rIns="0" bIns="0" rtlCol="0">
            <a:spAutoFit/>
          </a:bodyPr>
          <a:lstStyle/>
          <a:p>
            <a:pPr algn="l" rtl="0"/>
            <a:r>
              <a:rPr lang="es-ES" sz="1800" b="1" kern="1200" spc="25">
                <a:solidFill>
                  <a:srgbClr val="002060"/>
                </a:solidFill>
                <a:latin typeface="Verdana" panose="020B0604030504040204" pitchFamily="34" charset="0"/>
                <a:ea typeface="Verdana" panose="020B0604030504040204" pitchFamily="34" charset="0"/>
                <a:cs typeface="+mn-cs"/>
              </a:rPr>
              <a:t>Portal Ariba SIPM Cómo realizar el registro inicial
</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24" name="object 5">
            <a:extLst>
              <a:ext uri="{FF2B5EF4-FFF2-40B4-BE49-F238E27FC236}">
                <a16:creationId xmlns:a16="http://schemas.microsoft.com/office/drawing/2014/main" id="{BE6D4E54-4DCE-42AE-9F8F-D95B5D3892CA}"/>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10" name="Retângulo 9">
            <a:extLst>
              <a:ext uri="{FF2B5EF4-FFF2-40B4-BE49-F238E27FC236}">
                <a16:creationId xmlns:a16="http://schemas.microsoft.com/office/drawing/2014/main" id="{E4EF9BF2-39FF-436F-9F3B-70BC4A02FDE1}"/>
              </a:ext>
            </a:extLst>
          </p:cNvPr>
          <p:cNvSpPr/>
          <p:nvPr/>
        </p:nvSpPr>
        <p:spPr>
          <a:xfrm>
            <a:off x="304800" y="4778216"/>
            <a:ext cx="381000" cy="6319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1" name="Retângulo 10">
            <a:extLst>
              <a:ext uri="{FF2B5EF4-FFF2-40B4-BE49-F238E27FC236}">
                <a16:creationId xmlns:a16="http://schemas.microsoft.com/office/drawing/2014/main" id="{0DFE2E00-442A-49A4-ABA4-44B88DAE918D}"/>
              </a:ext>
            </a:extLst>
          </p:cNvPr>
          <p:cNvSpPr/>
          <p:nvPr/>
        </p:nvSpPr>
        <p:spPr>
          <a:xfrm>
            <a:off x="9296400" y="5486400"/>
            <a:ext cx="1143000" cy="533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2740770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bject 15"/>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pPr algn="l" rtl="0"/>
            <a:endParaRPr/>
          </a:p>
        </p:txBody>
      </p:sp>
      <p:sp>
        <p:nvSpPr>
          <p:cNvPr id="65" name="object 6"/>
          <p:cNvSpPr txBox="1"/>
          <p:nvPr/>
        </p:nvSpPr>
        <p:spPr>
          <a:xfrm>
            <a:off x="157772" y="1514475"/>
            <a:ext cx="12034228" cy="496483"/>
          </a:xfrm>
          <a:prstGeom prst="rect">
            <a:avLst/>
          </a:prstGeom>
        </p:spPr>
        <p:txBody>
          <a:bodyPr vert="horz" wrap="square" lIns="0" tIns="12700" rIns="0" bIns="0" rtlCol="0">
            <a:spAutoFit/>
          </a:bodyPr>
          <a:lstStyle/>
          <a:p>
            <a:pPr marL="12700" marR="5080">
              <a:lnSpc>
                <a:spcPct val="115399"/>
              </a:lnSpc>
              <a:spcBef>
                <a:spcPts val="100"/>
              </a:spcBef>
            </a:pPr>
            <a:r>
              <a:rPr lang="es-ES" sz="1400" spc="-40" dirty="0">
                <a:latin typeface="Verdana" panose="020B0604030504040204" pitchFamily="34" charset="0"/>
                <a:ea typeface="Verdana" panose="020B0604030504040204" pitchFamily="34" charset="0"/>
                <a:cs typeface="Votorantim Sans Regular"/>
              </a:rPr>
              <a:t>Si el sistema muestra el siguiente mensaje, significa que ha identificado que la empresa ya puede haber registrado un Ariba.
</a:t>
            </a:r>
            <a:endParaRPr lang="pt-BR" sz="1400" spc="-40" dirty="0">
              <a:latin typeface="Verdana" panose="020B0604030504040204" pitchFamily="34" charset="0"/>
              <a:ea typeface="Verdana" panose="020B0604030504040204" pitchFamily="34" charset="0"/>
              <a:cs typeface="Votorantim Sans Regular"/>
            </a:endParaRPr>
          </a:p>
        </p:txBody>
      </p:sp>
      <p:sp>
        <p:nvSpPr>
          <p:cNvPr id="22" name="object 6"/>
          <p:cNvSpPr txBox="1"/>
          <p:nvPr/>
        </p:nvSpPr>
        <p:spPr>
          <a:xfrm>
            <a:off x="129868" y="4020249"/>
            <a:ext cx="12034228" cy="496483"/>
          </a:xfrm>
          <a:prstGeom prst="rect">
            <a:avLst/>
          </a:prstGeom>
        </p:spPr>
        <p:txBody>
          <a:bodyPr vert="horz" wrap="square" lIns="0" tIns="12700" rIns="0" bIns="0" rtlCol="0">
            <a:spAutoFit/>
          </a:bodyPr>
          <a:lstStyle/>
          <a:p>
            <a:pPr marL="12700" marR="5080">
              <a:lnSpc>
                <a:spcPct val="115399"/>
              </a:lnSpc>
              <a:spcBef>
                <a:spcPts val="100"/>
              </a:spcBef>
            </a:pPr>
            <a:r>
              <a:rPr lang="es-ES" sz="1400" spc="-40">
                <a:latin typeface="Verdana" panose="020B0604030504040204" pitchFamily="34" charset="0"/>
                <a:ea typeface="Verdana" panose="020B0604030504040204" pitchFamily="34" charset="0"/>
                <a:cs typeface="Votorantim Sans Regular"/>
              </a:rPr>
              <a:t>Si desea continuar con el registro de la cuenta, haga clic en "Continuar con la creación de la cuenta".
</a:t>
            </a:r>
            <a:endParaRPr lang="pt-BR" sz="1400" spc="-40" dirty="0">
              <a:latin typeface="Verdana" panose="020B0604030504040204" pitchFamily="34" charset="0"/>
              <a:ea typeface="Verdana" panose="020B0604030504040204" pitchFamily="34" charset="0"/>
              <a:cs typeface="Votorantim Sans Regular"/>
            </a:endParaRPr>
          </a:p>
        </p:txBody>
      </p:sp>
      <p:sp>
        <p:nvSpPr>
          <p:cNvPr id="27" name="object 14">
            <a:extLst>
              <a:ext uri="{FF2B5EF4-FFF2-40B4-BE49-F238E27FC236}">
                <a16:creationId xmlns:a16="http://schemas.microsoft.com/office/drawing/2014/main" id="{44D62E58-0489-4821-9262-0F24C1F03054}"/>
              </a:ext>
            </a:extLst>
          </p:cNvPr>
          <p:cNvSpPr txBox="1">
            <a:spLocks noGrp="1"/>
          </p:cNvSpPr>
          <p:nvPr>
            <p:ph type="title"/>
          </p:nvPr>
        </p:nvSpPr>
        <p:spPr>
          <a:xfrm>
            <a:off x="182457" y="263532"/>
            <a:ext cx="8140700" cy="570669"/>
          </a:xfrm>
          <a:prstGeom prst="rect">
            <a:avLst/>
          </a:prstGeom>
          <a:noFill/>
        </p:spPr>
        <p:txBody>
          <a:bodyPr wrap="square" lIns="0" tIns="0" rIns="0" bIns="0" rtlCol="0">
            <a:spAutoFit/>
          </a:bodyPr>
          <a:lstStyle/>
          <a:p>
            <a:pPr algn="l" rtl="0"/>
            <a:r>
              <a:rPr lang="es-ES" sz="1800" b="1" kern="1200" spc="25" dirty="0">
                <a:solidFill>
                  <a:srgbClr val="002060"/>
                </a:solidFill>
                <a:latin typeface="Verdana" panose="020B0604030504040204" pitchFamily="34" charset="0"/>
                <a:ea typeface="Verdana" panose="020B0604030504040204" pitchFamily="34" charset="0"/>
                <a:cs typeface="+mn-cs"/>
              </a:rPr>
              <a:t>Portal Ariba SIPM Cómo realizar el registro inicial
</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28" name="object 5">
            <a:extLst>
              <a:ext uri="{FF2B5EF4-FFF2-40B4-BE49-F238E27FC236}">
                <a16:creationId xmlns:a16="http://schemas.microsoft.com/office/drawing/2014/main" id="{8A0B8079-54D2-421E-9F73-E02EC0A38764}"/>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14" name="Retângulo 13">
            <a:extLst>
              <a:ext uri="{FF2B5EF4-FFF2-40B4-BE49-F238E27FC236}">
                <a16:creationId xmlns:a16="http://schemas.microsoft.com/office/drawing/2014/main" id="{8F348D59-BE4C-4828-AE48-E79B4EABB9B4}"/>
              </a:ext>
            </a:extLst>
          </p:cNvPr>
          <p:cNvSpPr/>
          <p:nvPr/>
        </p:nvSpPr>
        <p:spPr>
          <a:xfrm>
            <a:off x="3581400" y="2075926"/>
            <a:ext cx="4114800" cy="14470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8" name="Retângulo 17">
            <a:extLst>
              <a:ext uri="{FF2B5EF4-FFF2-40B4-BE49-F238E27FC236}">
                <a16:creationId xmlns:a16="http://schemas.microsoft.com/office/drawing/2014/main" id="{E5230F55-711F-4FBB-8872-C48768728858}"/>
              </a:ext>
            </a:extLst>
          </p:cNvPr>
          <p:cNvSpPr/>
          <p:nvPr/>
        </p:nvSpPr>
        <p:spPr>
          <a:xfrm>
            <a:off x="4853189" y="5732770"/>
            <a:ext cx="2309611" cy="44259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grpSp>
        <p:nvGrpSpPr>
          <p:cNvPr id="11" name="Grupo 19">
            <a:extLst>
              <a:ext uri="{FF2B5EF4-FFF2-40B4-BE49-F238E27FC236}">
                <a16:creationId xmlns:a16="http://schemas.microsoft.com/office/drawing/2014/main" id="{C2540335-0B3B-839C-A6F3-F9AB34953BBB}"/>
              </a:ext>
            </a:extLst>
          </p:cNvPr>
          <p:cNvGrpSpPr/>
          <p:nvPr/>
        </p:nvGrpSpPr>
        <p:grpSpPr>
          <a:xfrm>
            <a:off x="3200399" y="1905146"/>
            <a:ext cx="5286376" cy="1647825"/>
            <a:chOff x="3200399" y="1905146"/>
            <a:chExt cx="5286376" cy="1647825"/>
          </a:xfrm>
        </p:grpSpPr>
        <p:pic>
          <p:nvPicPr>
            <p:cNvPr id="12" name="Imagen 15">
              <a:extLst>
                <a:ext uri="{FF2B5EF4-FFF2-40B4-BE49-F238E27FC236}">
                  <a16:creationId xmlns:a16="http://schemas.microsoft.com/office/drawing/2014/main" id="{A08C8F85-472B-047B-E8B1-AC0BEA0A18AE}"/>
                </a:ext>
              </a:extLst>
            </p:cNvPr>
            <p:cNvPicPr>
              <a:picLocks noChangeAspect="1"/>
            </p:cNvPicPr>
            <p:nvPr/>
          </p:nvPicPr>
          <p:blipFill>
            <a:blip r:embed="rId2"/>
            <a:stretch>
              <a:fillRect/>
            </a:stretch>
          </p:blipFill>
          <p:spPr>
            <a:xfrm>
              <a:off x="3200400" y="1905146"/>
              <a:ext cx="5286375" cy="1647825"/>
            </a:xfrm>
            <a:prstGeom prst="rect">
              <a:avLst/>
            </a:prstGeom>
          </p:spPr>
        </p:pic>
        <p:sp>
          <p:nvSpPr>
            <p:cNvPr id="16" name="Retângulo 15">
              <a:extLst>
                <a:ext uri="{FF2B5EF4-FFF2-40B4-BE49-F238E27FC236}">
                  <a16:creationId xmlns:a16="http://schemas.microsoft.com/office/drawing/2014/main" id="{92CF10F5-D990-5F4A-8D66-D22138DF4358}"/>
                </a:ext>
              </a:extLst>
            </p:cNvPr>
            <p:cNvSpPr/>
            <p:nvPr/>
          </p:nvSpPr>
          <p:spPr>
            <a:xfrm>
              <a:off x="3200399" y="1976356"/>
              <a:ext cx="5286375" cy="1447048"/>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a:p>
          </p:txBody>
        </p:sp>
      </p:grpSp>
      <p:grpSp>
        <p:nvGrpSpPr>
          <p:cNvPr id="19" name="Grupo 25">
            <a:extLst>
              <a:ext uri="{FF2B5EF4-FFF2-40B4-BE49-F238E27FC236}">
                <a16:creationId xmlns:a16="http://schemas.microsoft.com/office/drawing/2014/main" id="{245BDE00-2948-6D6C-ADF7-461C31D6E4F1}"/>
              </a:ext>
            </a:extLst>
          </p:cNvPr>
          <p:cNvGrpSpPr/>
          <p:nvPr/>
        </p:nvGrpSpPr>
        <p:grpSpPr>
          <a:xfrm>
            <a:off x="510585" y="4447384"/>
            <a:ext cx="10553237" cy="2186089"/>
            <a:chOff x="692175" y="4268678"/>
            <a:chExt cx="10553237" cy="2186089"/>
          </a:xfrm>
        </p:grpSpPr>
        <p:pic>
          <p:nvPicPr>
            <p:cNvPr id="20" name="Imagen 23">
              <a:extLst>
                <a:ext uri="{FF2B5EF4-FFF2-40B4-BE49-F238E27FC236}">
                  <a16:creationId xmlns:a16="http://schemas.microsoft.com/office/drawing/2014/main" id="{72BABA2B-B547-71B0-1465-39C099199151}"/>
                </a:ext>
              </a:extLst>
            </p:cNvPr>
            <p:cNvPicPr>
              <a:picLocks noChangeAspect="1"/>
            </p:cNvPicPr>
            <p:nvPr/>
          </p:nvPicPr>
          <p:blipFill>
            <a:blip r:embed="rId3"/>
            <a:stretch>
              <a:fillRect/>
            </a:stretch>
          </p:blipFill>
          <p:spPr>
            <a:xfrm>
              <a:off x="692175" y="4268678"/>
              <a:ext cx="10553237" cy="2186089"/>
            </a:xfrm>
            <a:prstGeom prst="rect">
              <a:avLst/>
            </a:prstGeom>
          </p:spPr>
        </p:pic>
        <p:sp>
          <p:nvSpPr>
            <p:cNvPr id="21" name="Retângulo 20">
              <a:extLst>
                <a:ext uri="{FF2B5EF4-FFF2-40B4-BE49-F238E27FC236}">
                  <a16:creationId xmlns:a16="http://schemas.microsoft.com/office/drawing/2014/main" id="{C18A4A87-7BD1-FECC-9341-BD49B64CF193}"/>
                </a:ext>
              </a:extLst>
            </p:cNvPr>
            <p:cNvSpPr/>
            <p:nvPr/>
          </p:nvSpPr>
          <p:spPr>
            <a:xfrm>
              <a:off x="3882907" y="5742593"/>
              <a:ext cx="2438400" cy="44259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a:p>
          </p:txBody>
        </p:sp>
      </p:grpSp>
    </p:spTree>
    <p:extLst>
      <p:ext uri="{BB962C8B-B14F-4D97-AF65-F5344CB8AC3E}">
        <p14:creationId xmlns:p14="http://schemas.microsoft.com/office/powerpoint/2010/main" val="1990222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m 11">
            <a:extLst>
              <a:ext uri="{FF2B5EF4-FFF2-40B4-BE49-F238E27FC236}">
                <a16:creationId xmlns:a16="http://schemas.microsoft.com/office/drawing/2014/main" id="{356A4DF9-C5E9-955B-9734-A07418A4E083}"/>
              </a:ext>
            </a:extLst>
          </p:cNvPr>
          <p:cNvPicPr>
            <a:picLocks noChangeAspect="1"/>
          </p:cNvPicPr>
          <p:nvPr/>
        </p:nvPicPr>
        <p:blipFill>
          <a:blip r:embed="rId2"/>
          <a:stretch>
            <a:fillRect/>
          </a:stretch>
        </p:blipFill>
        <p:spPr>
          <a:xfrm>
            <a:off x="601466" y="2093197"/>
            <a:ext cx="10391775" cy="4267200"/>
          </a:xfrm>
          <a:prstGeom prst="rect">
            <a:avLst/>
          </a:prstGeom>
        </p:spPr>
      </p:pic>
      <p:sp>
        <p:nvSpPr>
          <p:cNvPr id="15" name="object 15"/>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pPr algn="l" rtl="0"/>
            <a:endParaRPr/>
          </a:p>
        </p:txBody>
      </p:sp>
      <p:sp>
        <p:nvSpPr>
          <p:cNvPr id="65" name="object 6"/>
          <p:cNvSpPr txBox="1"/>
          <p:nvPr/>
        </p:nvSpPr>
        <p:spPr>
          <a:xfrm>
            <a:off x="187080" y="1203075"/>
            <a:ext cx="12034228" cy="757067"/>
          </a:xfrm>
          <a:prstGeom prst="rect">
            <a:avLst/>
          </a:prstGeom>
        </p:spPr>
        <p:txBody>
          <a:bodyPr vert="horz" wrap="square" lIns="0" tIns="12700" rIns="0" bIns="0" rtlCol="0">
            <a:spAutoFit/>
          </a:bodyPr>
          <a:lstStyle/>
          <a:p>
            <a:pPr marL="12700" marR="5080">
              <a:lnSpc>
                <a:spcPct val="115399"/>
              </a:lnSpc>
              <a:spcBef>
                <a:spcPts val="100"/>
              </a:spcBef>
            </a:pPr>
            <a:r>
              <a:rPr lang="es-ES" sz="1400" spc="-40" dirty="0">
                <a:latin typeface="Verdana" panose="020B0604030504040204" pitchFamily="34" charset="0"/>
                <a:ea typeface="Verdana" panose="020B0604030504040204" pitchFamily="34" charset="0"/>
                <a:cs typeface="Votorantim Sans Regular"/>
              </a:rPr>
              <a:t>El sistema mostrará el siguiente mensaje. Antes de hacer clic en los botones de abajo, confirme que ha recibido el correo electrónico.
También puede reenviar un correo electrónico o registrar un correo electrónico adicional en esta cuenta.
</a:t>
            </a:r>
            <a:endParaRPr lang="pt-BR" sz="1400" spc="-40" dirty="0">
              <a:latin typeface="Verdana" panose="020B0604030504040204" pitchFamily="34" charset="0"/>
              <a:ea typeface="Verdana" panose="020B0604030504040204" pitchFamily="34" charset="0"/>
              <a:cs typeface="Votorantim Sans Regular"/>
            </a:endParaRPr>
          </a:p>
        </p:txBody>
      </p:sp>
      <p:sp>
        <p:nvSpPr>
          <p:cNvPr id="23" name="object 14">
            <a:extLst>
              <a:ext uri="{FF2B5EF4-FFF2-40B4-BE49-F238E27FC236}">
                <a16:creationId xmlns:a16="http://schemas.microsoft.com/office/drawing/2014/main" id="{5AF080C8-6D20-48B4-A422-1F12DA52E1D5}"/>
              </a:ext>
            </a:extLst>
          </p:cNvPr>
          <p:cNvSpPr txBox="1">
            <a:spLocks noGrp="1"/>
          </p:cNvSpPr>
          <p:nvPr>
            <p:ph type="title"/>
          </p:nvPr>
        </p:nvSpPr>
        <p:spPr>
          <a:xfrm>
            <a:off x="182457" y="263532"/>
            <a:ext cx="8140700" cy="570669"/>
          </a:xfrm>
          <a:prstGeom prst="rect">
            <a:avLst/>
          </a:prstGeom>
          <a:noFill/>
        </p:spPr>
        <p:txBody>
          <a:bodyPr wrap="square" lIns="0" tIns="0" rIns="0" bIns="0" rtlCol="0">
            <a:spAutoFit/>
          </a:bodyPr>
          <a:lstStyle/>
          <a:p>
            <a:pPr algn="l" rtl="0"/>
            <a:r>
              <a:rPr lang="es-ES" sz="1800" b="1" kern="1200" spc="25">
                <a:solidFill>
                  <a:srgbClr val="002060"/>
                </a:solidFill>
                <a:latin typeface="Verdana" panose="020B0604030504040204" pitchFamily="34" charset="0"/>
                <a:ea typeface="Verdana" panose="020B0604030504040204" pitchFamily="34" charset="0"/>
                <a:cs typeface="+mn-cs"/>
              </a:rPr>
              <a:t>Portal Ariba SIPM Cómo realizar el registro inicial
</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24" name="object 5">
            <a:extLst>
              <a:ext uri="{FF2B5EF4-FFF2-40B4-BE49-F238E27FC236}">
                <a16:creationId xmlns:a16="http://schemas.microsoft.com/office/drawing/2014/main" id="{2A3B17B4-6C4D-4A1D-8568-9EDF9DBD4217}"/>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10" name="Retângulo 9">
            <a:extLst>
              <a:ext uri="{FF2B5EF4-FFF2-40B4-BE49-F238E27FC236}">
                <a16:creationId xmlns:a16="http://schemas.microsoft.com/office/drawing/2014/main" id="{59B26B4C-E73D-41F5-8447-A3D8F6720293}"/>
              </a:ext>
            </a:extLst>
          </p:cNvPr>
          <p:cNvSpPr/>
          <p:nvPr/>
        </p:nvSpPr>
        <p:spPr>
          <a:xfrm>
            <a:off x="6553200" y="3164215"/>
            <a:ext cx="2309611" cy="44259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a:p>
        </p:txBody>
      </p:sp>
      <p:sp>
        <p:nvSpPr>
          <p:cNvPr id="11" name="Retângulo 10">
            <a:extLst>
              <a:ext uri="{FF2B5EF4-FFF2-40B4-BE49-F238E27FC236}">
                <a16:creationId xmlns:a16="http://schemas.microsoft.com/office/drawing/2014/main" id="{770A801F-E5C9-4F38-AE51-A5CD232E0EC7}"/>
              </a:ext>
            </a:extLst>
          </p:cNvPr>
          <p:cNvSpPr/>
          <p:nvPr/>
        </p:nvSpPr>
        <p:spPr>
          <a:xfrm>
            <a:off x="990600" y="4226797"/>
            <a:ext cx="9314750" cy="16764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pt-BR"/>
          </a:p>
        </p:txBody>
      </p:sp>
    </p:spTree>
    <p:extLst>
      <p:ext uri="{BB962C8B-B14F-4D97-AF65-F5344CB8AC3E}">
        <p14:creationId xmlns:p14="http://schemas.microsoft.com/office/powerpoint/2010/main" val="1959920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m 9">
            <a:extLst>
              <a:ext uri="{FF2B5EF4-FFF2-40B4-BE49-F238E27FC236}">
                <a16:creationId xmlns:a16="http://schemas.microsoft.com/office/drawing/2014/main" id="{992EBCDD-C5A6-78C4-5E20-B3020330A11B}"/>
              </a:ext>
            </a:extLst>
          </p:cNvPr>
          <p:cNvPicPr>
            <a:picLocks noChangeAspect="1"/>
          </p:cNvPicPr>
          <p:nvPr/>
        </p:nvPicPr>
        <p:blipFill>
          <a:blip r:embed="rId2"/>
          <a:stretch>
            <a:fillRect/>
          </a:stretch>
        </p:blipFill>
        <p:spPr>
          <a:xfrm>
            <a:off x="1447800" y="1785305"/>
            <a:ext cx="8296275" cy="4535737"/>
          </a:xfrm>
          <a:prstGeom prst="rect">
            <a:avLst/>
          </a:prstGeom>
        </p:spPr>
      </p:pic>
      <p:sp>
        <p:nvSpPr>
          <p:cNvPr id="15" name="object 15"/>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pPr algn="l" rtl="0"/>
            <a:endParaRPr/>
          </a:p>
        </p:txBody>
      </p:sp>
      <p:sp>
        <p:nvSpPr>
          <p:cNvPr id="65" name="object 6"/>
          <p:cNvSpPr txBox="1"/>
          <p:nvPr/>
        </p:nvSpPr>
        <p:spPr>
          <a:xfrm>
            <a:off x="157772" y="1361965"/>
            <a:ext cx="12034228" cy="496483"/>
          </a:xfrm>
          <a:prstGeom prst="rect">
            <a:avLst/>
          </a:prstGeom>
        </p:spPr>
        <p:txBody>
          <a:bodyPr vert="horz" wrap="square" lIns="0" tIns="12700" rIns="0" bIns="0" rtlCol="0">
            <a:spAutoFit/>
          </a:bodyPr>
          <a:lstStyle/>
          <a:p>
            <a:pPr marL="12700" marR="5080">
              <a:lnSpc>
                <a:spcPct val="115399"/>
              </a:lnSpc>
              <a:spcBef>
                <a:spcPts val="100"/>
              </a:spcBef>
            </a:pPr>
            <a:r>
              <a:rPr lang="es-ES" sz="1400" spc="-40">
                <a:latin typeface="Verdana" panose="020B0604030504040204" pitchFamily="34" charset="0"/>
                <a:ea typeface="Verdana" panose="020B0604030504040204" pitchFamily="34" charset="0"/>
                <a:cs typeface="Votorantim Sans Regular"/>
              </a:rPr>
              <a:t>Después de completar el registro inicial, recibirá un correo electrónico para activar su cuenta y registrar el proceso de aprobación.
</a:t>
            </a:r>
            <a:endParaRPr lang="pt-BR" sz="1400" spc="-40" dirty="0">
              <a:latin typeface="Verdana" panose="020B0604030504040204" pitchFamily="34" charset="0"/>
              <a:ea typeface="Verdana" panose="020B0604030504040204" pitchFamily="34" charset="0"/>
              <a:cs typeface="Votorantim Sans Regular"/>
            </a:endParaRPr>
          </a:p>
        </p:txBody>
      </p:sp>
      <p:sp>
        <p:nvSpPr>
          <p:cNvPr id="22" name="object 14">
            <a:extLst>
              <a:ext uri="{FF2B5EF4-FFF2-40B4-BE49-F238E27FC236}">
                <a16:creationId xmlns:a16="http://schemas.microsoft.com/office/drawing/2014/main" id="{7BDA428D-6FF9-49F1-950E-070932F81BD4}"/>
              </a:ext>
            </a:extLst>
          </p:cNvPr>
          <p:cNvSpPr txBox="1">
            <a:spLocks noGrp="1"/>
          </p:cNvSpPr>
          <p:nvPr>
            <p:ph type="title"/>
          </p:nvPr>
        </p:nvSpPr>
        <p:spPr>
          <a:xfrm>
            <a:off x="182457" y="263532"/>
            <a:ext cx="8140700" cy="570669"/>
          </a:xfrm>
          <a:prstGeom prst="rect">
            <a:avLst/>
          </a:prstGeom>
          <a:noFill/>
        </p:spPr>
        <p:txBody>
          <a:bodyPr wrap="square" lIns="0" tIns="0" rIns="0" bIns="0" rtlCol="0">
            <a:spAutoFit/>
          </a:bodyPr>
          <a:lstStyle/>
          <a:p>
            <a:pPr algn="l" rtl="0"/>
            <a:r>
              <a:rPr lang="es-ES" sz="1800" b="1" kern="1200" spc="25">
                <a:solidFill>
                  <a:srgbClr val="002060"/>
                </a:solidFill>
                <a:latin typeface="Verdana" panose="020B0604030504040204" pitchFamily="34" charset="0"/>
                <a:ea typeface="Verdana" panose="020B0604030504040204" pitchFamily="34" charset="0"/>
                <a:cs typeface="+mn-cs"/>
              </a:rPr>
              <a:t>Portal Ariba SIPM Cómo realizar el registro inicial
</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23" name="object 5">
            <a:extLst>
              <a:ext uri="{FF2B5EF4-FFF2-40B4-BE49-F238E27FC236}">
                <a16:creationId xmlns:a16="http://schemas.microsoft.com/office/drawing/2014/main" id="{1444A3E6-F592-431E-9C98-FB972DA0773F}"/>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sp>
        <p:nvSpPr>
          <p:cNvPr id="8" name="Retângulo 7">
            <a:extLst>
              <a:ext uri="{FF2B5EF4-FFF2-40B4-BE49-F238E27FC236}">
                <a16:creationId xmlns:a16="http://schemas.microsoft.com/office/drawing/2014/main" id="{117473DB-B65C-4720-83B0-08C6B27ACFBE}"/>
              </a:ext>
            </a:extLst>
          </p:cNvPr>
          <p:cNvSpPr/>
          <p:nvPr/>
        </p:nvSpPr>
        <p:spPr>
          <a:xfrm>
            <a:off x="2971800" y="3082650"/>
            <a:ext cx="914400" cy="2162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40184189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object 15"/>
          <p:cNvSpPr/>
          <p:nvPr/>
        </p:nvSpPr>
        <p:spPr>
          <a:xfrm>
            <a:off x="0" y="6822002"/>
            <a:ext cx="12192000" cy="0"/>
          </a:xfrm>
          <a:custGeom>
            <a:avLst/>
            <a:gdLst/>
            <a:ahLst/>
            <a:cxnLst/>
            <a:rect l="l" t="t" r="r" b="b"/>
            <a:pathLst>
              <a:path w="12192000">
                <a:moveTo>
                  <a:pt x="0" y="0"/>
                </a:moveTo>
                <a:lnTo>
                  <a:pt x="12192000" y="0"/>
                </a:lnTo>
              </a:path>
            </a:pathLst>
          </a:custGeom>
          <a:ln w="71996">
            <a:solidFill>
              <a:srgbClr val="06E3FF"/>
            </a:solidFill>
          </a:ln>
        </p:spPr>
        <p:txBody>
          <a:bodyPr wrap="square" lIns="0" tIns="0" rIns="0" bIns="0" rtlCol="0"/>
          <a:lstStyle/>
          <a:p>
            <a:pPr algn="l" rtl="0"/>
            <a:endParaRPr/>
          </a:p>
        </p:txBody>
      </p:sp>
      <p:sp>
        <p:nvSpPr>
          <p:cNvPr id="65" name="object 6"/>
          <p:cNvSpPr txBox="1"/>
          <p:nvPr/>
        </p:nvSpPr>
        <p:spPr>
          <a:xfrm>
            <a:off x="318135" y="1525708"/>
            <a:ext cx="11253200" cy="1029513"/>
          </a:xfrm>
          <a:prstGeom prst="rect">
            <a:avLst/>
          </a:prstGeom>
        </p:spPr>
        <p:txBody>
          <a:bodyPr vert="horz" wrap="square" lIns="0" tIns="12700" rIns="0" bIns="0" rtlCol="0">
            <a:spAutoFit/>
          </a:bodyPr>
          <a:lstStyle/>
          <a:p>
            <a:pPr marL="12700" marR="5080">
              <a:lnSpc>
                <a:spcPct val="115399"/>
              </a:lnSpc>
              <a:spcBef>
                <a:spcPts val="100"/>
              </a:spcBef>
            </a:pPr>
            <a:r>
              <a:rPr lang="es-ES" sz="1400" spc="-40" dirty="0">
                <a:latin typeface="Verdana" panose="020B0604030504040204" pitchFamily="34" charset="0"/>
                <a:ea typeface="Verdana" panose="020B0604030504040204" pitchFamily="34" charset="0"/>
                <a:cs typeface="Votorantim Sans Regular"/>
              </a:rPr>
              <a:t>Si para acceder al enlace enviado por correo electrónico, aparece el mensaje "Enlace caducado", el acceso a la plataforma se puede hacer a través del enlace:
</a:t>
            </a:r>
            <a:r>
              <a:rPr lang="pt-BR" sz="1400" b="1" spc="-40" dirty="0">
                <a:latin typeface="Verdana" panose="020B0604030504040204" pitchFamily="34" charset="0"/>
                <a:ea typeface="Verdana" panose="020B0604030504040204" pitchFamily="34" charset="0"/>
                <a:cs typeface="Votorantim Sans Regular"/>
              </a:rPr>
              <a:t> </a:t>
            </a:r>
            <a:r>
              <a:rPr lang="pt-BR" sz="1400" b="1" u="sng" dirty="0">
                <a:latin typeface="Verdana" panose="020B0604030504040204" pitchFamily="34" charset="0"/>
                <a:ea typeface="Verdana" panose="020B0604030504040204" pitchFamily="34" charset="0"/>
                <a:hlinkClick r:id="rId2" tooltip="http://votorantim-t.supplier-2.ariba.com/">
                  <a:extLst>
                    <a:ext uri="{A12FA001-AC4F-418D-AE19-62706E023703}">
                      <ahyp:hlinkClr xmlns:ahyp="http://schemas.microsoft.com/office/drawing/2018/hyperlinkcolor" val="tx"/>
                    </a:ext>
                  </a:extLst>
                </a:hlinkClick>
              </a:rPr>
              <a:t>http://votorantim-t.supplier-2.ariba.com/</a:t>
            </a:r>
            <a:endParaRPr lang="pt-BR" sz="1400" b="1" dirty="0">
              <a:latin typeface="Verdana" panose="020B0604030504040204" pitchFamily="34" charset="0"/>
              <a:ea typeface="Verdana" panose="020B0604030504040204" pitchFamily="34" charset="0"/>
            </a:endParaRPr>
          </a:p>
          <a:p>
            <a:pPr marL="12700" marR="5080" algn="l" rtl="0">
              <a:lnSpc>
                <a:spcPct val="115399"/>
              </a:lnSpc>
              <a:spcBef>
                <a:spcPts val="100"/>
              </a:spcBef>
            </a:pPr>
            <a:endParaRPr lang="pt-BR" sz="1400" spc="-40" dirty="0">
              <a:latin typeface="Verdana" panose="020B0604030504040204" pitchFamily="34" charset="0"/>
              <a:ea typeface="Verdana" panose="020B0604030504040204" pitchFamily="34" charset="0"/>
              <a:cs typeface="Votorantim Sans Regular"/>
            </a:endParaRPr>
          </a:p>
        </p:txBody>
      </p:sp>
      <p:sp>
        <p:nvSpPr>
          <p:cNvPr id="21" name="object 14">
            <a:extLst>
              <a:ext uri="{FF2B5EF4-FFF2-40B4-BE49-F238E27FC236}">
                <a16:creationId xmlns:a16="http://schemas.microsoft.com/office/drawing/2014/main" id="{3CAF98AC-9AC4-4277-9296-0A54AF26F3DA}"/>
              </a:ext>
            </a:extLst>
          </p:cNvPr>
          <p:cNvSpPr txBox="1">
            <a:spLocks noGrp="1"/>
          </p:cNvSpPr>
          <p:nvPr>
            <p:ph type="title"/>
          </p:nvPr>
        </p:nvSpPr>
        <p:spPr>
          <a:xfrm>
            <a:off x="182457" y="263532"/>
            <a:ext cx="8140700" cy="570669"/>
          </a:xfrm>
          <a:prstGeom prst="rect">
            <a:avLst/>
          </a:prstGeom>
          <a:noFill/>
        </p:spPr>
        <p:txBody>
          <a:bodyPr wrap="square" lIns="0" tIns="0" rIns="0" bIns="0" rtlCol="0">
            <a:spAutoFit/>
          </a:bodyPr>
          <a:lstStyle/>
          <a:p>
            <a:pPr algn="l" rtl="0"/>
            <a:r>
              <a:rPr lang="es-ES" sz="1800" b="1" kern="1200" spc="25">
                <a:solidFill>
                  <a:srgbClr val="002060"/>
                </a:solidFill>
                <a:latin typeface="Verdana" panose="020B0604030504040204" pitchFamily="34" charset="0"/>
                <a:ea typeface="Verdana" panose="020B0604030504040204" pitchFamily="34" charset="0"/>
                <a:cs typeface="+mn-cs"/>
              </a:rPr>
              <a:t>Portal Ariba SIPM Cómo realizar el registro inicial
</a:t>
            </a:r>
            <a:endParaRPr sz="1800" b="1" kern="1200" spc="25" dirty="0">
              <a:solidFill>
                <a:srgbClr val="002060"/>
              </a:solidFill>
              <a:latin typeface="Verdana" panose="020B0604030504040204" pitchFamily="34" charset="0"/>
              <a:ea typeface="Verdana" panose="020B0604030504040204" pitchFamily="34" charset="0"/>
              <a:cs typeface="+mn-cs"/>
            </a:endParaRPr>
          </a:p>
        </p:txBody>
      </p:sp>
      <p:sp>
        <p:nvSpPr>
          <p:cNvPr id="22" name="object 5">
            <a:extLst>
              <a:ext uri="{FF2B5EF4-FFF2-40B4-BE49-F238E27FC236}">
                <a16:creationId xmlns:a16="http://schemas.microsoft.com/office/drawing/2014/main" id="{06396071-5DF7-48A2-AC53-E09372A52BD7}"/>
              </a:ext>
            </a:extLst>
          </p:cNvPr>
          <p:cNvSpPr/>
          <p:nvPr/>
        </p:nvSpPr>
        <p:spPr>
          <a:xfrm flipV="1">
            <a:off x="187199" y="792000"/>
            <a:ext cx="6480000" cy="45719"/>
          </a:xfrm>
          <a:custGeom>
            <a:avLst/>
            <a:gdLst/>
            <a:ahLst/>
            <a:cxnLst/>
            <a:rect l="l" t="t" r="r" b="b"/>
            <a:pathLst>
              <a:path w="3333750">
                <a:moveTo>
                  <a:pt x="0" y="0"/>
                </a:moveTo>
                <a:lnTo>
                  <a:pt x="3333686" y="0"/>
                </a:lnTo>
              </a:path>
            </a:pathLst>
          </a:custGeom>
          <a:ln w="25400">
            <a:solidFill>
              <a:srgbClr val="CC0F79"/>
            </a:solidFill>
          </a:ln>
        </p:spPr>
        <p:txBody>
          <a:bodyPr wrap="square" lIns="0" tIns="0" rIns="0" bIns="0" rtlCol="0"/>
          <a:lstStyle/>
          <a:p>
            <a:endParaRPr>
              <a:latin typeface="Verdana" panose="020B0604030504040204" pitchFamily="34" charset="0"/>
              <a:ea typeface="Verdana" panose="020B0604030504040204" pitchFamily="34" charset="0"/>
            </a:endParaRPr>
          </a:p>
        </p:txBody>
      </p:sp>
      <p:pic>
        <p:nvPicPr>
          <p:cNvPr id="7" name="Imagem 6">
            <a:extLst>
              <a:ext uri="{FF2B5EF4-FFF2-40B4-BE49-F238E27FC236}">
                <a16:creationId xmlns:a16="http://schemas.microsoft.com/office/drawing/2014/main" id="{C5E7288A-B4F2-B9B5-C009-292CEA90936F}"/>
              </a:ext>
            </a:extLst>
          </p:cNvPr>
          <p:cNvPicPr>
            <a:picLocks noChangeAspect="1"/>
          </p:cNvPicPr>
          <p:nvPr/>
        </p:nvPicPr>
        <p:blipFill>
          <a:blip r:embed="rId3"/>
          <a:stretch>
            <a:fillRect/>
          </a:stretch>
        </p:blipFill>
        <p:spPr>
          <a:xfrm>
            <a:off x="1905000" y="3048000"/>
            <a:ext cx="8041532" cy="2286000"/>
          </a:xfrm>
          <a:prstGeom prst="rect">
            <a:avLst/>
          </a:prstGeom>
        </p:spPr>
      </p:pic>
    </p:spTree>
    <p:extLst>
      <p:ext uri="{BB962C8B-B14F-4D97-AF65-F5344CB8AC3E}">
        <p14:creationId xmlns:p14="http://schemas.microsoft.com/office/powerpoint/2010/main" val="8671766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336959FAC343064C9D086B08FF75A0EC" ma:contentTypeVersion="23" ma:contentTypeDescription="Crie um novo documento." ma:contentTypeScope="" ma:versionID="77301a58d2d4c6a7d8f31ad3ee65341a">
  <xsd:schema xmlns:xsd="http://www.w3.org/2001/XMLSchema" xmlns:xs="http://www.w3.org/2001/XMLSchema" xmlns:p="http://schemas.microsoft.com/office/2006/metadata/properties" xmlns:ns2="7b878528-f5d5-4a77-91b5-5e10b1444cd7" xmlns:ns3="c311f9d4-715f-48b5-8a65-43984c084a07" targetNamespace="http://schemas.microsoft.com/office/2006/metadata/properties" ma:root="true" ma:fieldsID="9b5a616dca4c8584bdce0885f8f867b1" ns2:_="" ns3:_="">
    <xsd:import namespace="7b878528-f5d5-4a77-91b5-5e10b1444cd7"/>
    <xsd:import namespace="c311f9d4-715f-48b5-8a65-43984c084a07"/>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878528-f5d5-4a77-91b5-5e10b1444c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311f9d4-715f-48b5-8a65-43984c084a07" elementFormDefault="qualified">
    <xsd:import namespace="http://schemas.microsoft.com/office/2006/documentManagement/types"/>
    <xsd:import namespace="http://schemas.microsoft.com/office/infopath/2007/PartnerControls"/>
    <xsd:element name="SharedWithUsers" ma:index="10"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talhes de Compartilhado Com"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1BD5013-C88D-4ACA-8ADA-5FE354C3055A}"/>
</file>

<file path=customXml/itemProps2.xml><?xml version="1.0" encoding="utf-8"?>
<ds:datastoreItem xmlns:ds="http://schemas.openxmlformats.org/officeDocument/2006/customXml" ds:itemID="{FD9AEFFE-585A-4881-B74D-1B112940857A}"/>
</file>

<file path=customXml/itemProps3.xml><?xml version="1.0" encoding="utf-8"?>
<ds:datastoreItem xmlns:ds="http://schemas.openxmlformats.org/officeDocument/2006/customXml" ds:itemID="{8A33465D-847C-4183-AC7C-F97D0B4CE137}"/>
</file>

<file path=docProps/app.xml><?xml version="1.0" encoding="utf-8"?>
<Properties xmlns="http://schemas.openxmlformats.org/officeDocument/2006/extended-properties" xmlns:vt="http://schemas.openxmlformats.org/officeDocument/2006/docPropsVTypes">
  <Template/>
  <TotalTime>5696</TotalTime>
  <Words>877</Words>
  <Application>Microsoft Office PowerPoint</Application>
  <PresentationFormat>Widescreen</PresentationFormat>
  <Paragraphs>36</Paragraphs>
  <Slides>12</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12</vt:i4>
      </vt:variant>
    </vt:vector>
  </HeadingPairs>
  <TitlesOfParts>
    <vt:vector size="17" baseType="lpstr">
      <vt:lpstr>Calibri</vt:lpstr>
      <vt:lpstr>Carlito</vt:lpstr>
      <vt:lpstr>Verdana</vt:lpstr>
      <vt:lpstr>Votorantim Sans Black</vt:lpstr>
      <vt:lpstr>Office Theme</vt:lpstr>
      <vt:lpstr>02</vt:lpstr>
      <vt:lpstr>Homologación del proveedor</vt:lpstr>
      <vt:lpstr>Portal Ariba SIPM Cómo realizar el registro inicial
</vt:lpstr>
      <vt:lpstr>Portal Ariba SIPM Cómo realizar el registro inicial
</vt:lpstr>
      <vt:lpstr>Portal Ariba SIPM Cómo realizar el registro inicial
</vt:lpstr>
      <vt:lpstr>Portal Ariba SIPM Cómo realizar el registro inicial
</vt:lpstr>
      <vt:lpstr>Portal Ariba SIPM Cómo realizar el registro inicial
</vt:lpstr>
      <vt:lpstr>Portal Ariba SIPM Cómo realizar el registro inicial
</vt:lpstr>
      <vt:lpstr>Portal Ariba SIPM Cómo realizar el registro inicial
</vt:lpstr>
      <vt:lpstr>Portal Ariba SIPM Cómo realizar el registro inicial
</vt:lpstr>
      <vt:lpstr>Portal Ariba SIPM  Como realizar o cadastro inicial</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Beatriz Thomaz De Carvalho</dc:creator>
  <cp:lastModifiedBy>Ana Paula Dourado Santos De Freitas</cp:lastModifiedBy>
  <cp:revision>11</cp:revision>
  <dcterms:created xsi:type="dcterms:W3CDTF">2021-10-09T03:42:08Z</dcterms:created>
  <dcterms:modified xsi:type="dcterms:W3CDTF">2022-10-26T19:31:24Z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2021-10-08T00:00:00Z</vt:filetime>
  </property>
  <property fmtid="{D5CDD505-2E9C-101B-9397-08002B2CF9AE}" pid="3" name="LastSaved">
    <vt:filetime>2021-10-09T00:00:00Z</vt:filetime>
  </property>
  <property fmtid="{D5CDD505-2E9C-101B-9397-08002B2CF9AE}" pid="4" name="ContentTypeId">
    <vt:lpwstr>0x010100336959FAC343064C9D086B08FF75A0EC</vt:lpwstr>
  </property>
</Properties>
</file>