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customXml/itemProps1.xml" ContentType="application/vnd.openxmlformats-officedocument.customXml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3"/>
  </p:sldMasterIdLst>
  <p:notesMasterIdLst>
    <p:notesMasterId r:id="rId16"/>
  </p:notesMasterIdLst>
  <p:sldIdLst>
    <p:sldId id="298" r:id="rId4"/>
    <p:sldId id="424" r:id="rId5"/>
    <p:sldId id="588" r:id="rId6"/>
    <p:sldId id="589" r:id="rId7"/>
    <p:sldId id="590" r:id="rId8"/>
    <p:sldId id="591" r:id="rId9"/>
    <p:sldId id="592" r:id="rId10"/>
    <p:sldId id="593" r:id="rId11"/>
    <p:sldId id="594" r:id="rId12"/>
    <p:sldId id="595" r:id="rId13"/>
    <p:sldId id="618" r:id="rId14"/>
    <p:sldId id="297" r:id="rId15"/>
  </p:sldIdLst>
  <p:sldSz cx="12192000" cy="6858000"/>
  <p:notesSz cx="12192000" cy="6858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1D79"/>
    <a:srgbClr val="002060"/>
    <a:srgbClr val="3333FF"/>
    <a:srgbClr val="0000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00" autoAdjust="0"/>
    <p:restoredTop sz="93522" autoAdjust="0"/>
  </p:normalViewPr>
  <p:slideViewPr>
    <p:cSldViewPr>
      <p:cViewPr varScale="1">
        <p:scale>
          <a:sx n="61" d="100"/>
          <a:sy n="61" d="100"/>
        </p:scale>
        <p:origin x="1404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21" Type="http://schemas.openxmlformats.org/officeDocument/2006/relationships/customXml" Target="../customXml/item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6D5913-D4F6-431F-8D21-31526E5FF5F8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pt-B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570A51-295B-48BC-99D3-06E3C467BB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9897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50" b="0" i="0">
                <a:solidFill>
                  <a:srgbClr val="1B38B8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50" b="0" i="0">
                <a:solidFill>
                  <a:srgbClr val="1B38B8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72949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9525" y="30"/>
            <a:ext cx="12182475" cy="6858000"/>
          </a:xfrm>
          <a:custGeom>
            <a:avLst/>
            <a:gdLst/>
            <a:ahLst/>
            <a:cxnLst/>
            <a:rect l="l" t="t" r="r" b="b"/>
            <a:pathLst>
              <a:path w="12182475" h="6858000">
                <a:moveTo>
                  <a:pt x="0" y="6857873"/>
                </a:moveTo>
                <a:lnTo>
                  <a:pt x="12182475" y="6857873"/>
                </a:lnTo>
                <a:lnTo>
                  <a:pt x="12182475" y="0"/>
                </a:lnTo>
                <a:lnTo>
                  <a:pt x="0" y="0"/>
                </a:lnTo>
                <a:lnTo>
                  <a:pt x="0" y="6857873"/>
                </a:lnTo>
                <a:close/>
              </a:path>
            </a:pathLst>
          </a:custGeom>
          <a:solidFill>
            <a:srgbClr val="000000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3970972" y="6453187"/>
            <a:ext cx="634365" cy="405130"/>
          </a:xfrm>
          <a:custGeom>
            <a:avLst/>
            <a:gdLst/>
            <a:ahLst/>
            <a:cxnLst/>
            <a:rect l="l" t="t" r="r" b="b"/>
            <a:pathLst>
              <a:path w="634364" h="405129">
                <a:moveTo>
                  <a:pt x="285176" y="404811"/>
                </a:moveTo>
                <a:lnTo>
                  <a:pt x="634047" y="0"/>
                </a:lnTo>
                <a:lnTo>
                  <a:pt x="385127" y="0"/>
                </a:lnTo>
                <a:lnTo>
                  <a:pt x="347154" y="8369"/>
                </a:lnTo>
                <a:lnTo>
                  <a:pt x="316166" y="31927"/>
                </a:lnTo>
                <a:lnTo>
                  <a:pt x="0" y="404811"/>
                </a:lnTo>
              </a:path>
            </a:pathLst>
          </a:custGeom>
          <a:ln w="617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3449787" y="6824662"/>
            <a:ext cx="6350" cy="33655"/>
          </a:xfrm>
          <a:custGeom>
            <a:avLst/>
            <a:gdLst/>
            <a:ahLst/>
            <a:cxnLst/>
            <a:rect l="l" t="t" r="r" b="b"/>
            <a:pathLst>
              <a:path w="6350" h="33654">
                <a:moveTo>
                  <a:pt x="6177" y="0"/>
                </a:moveTo>
                <a:lnTo>
                  <a:pt x="0" y="0"/>
                </a:lnTo>
                <a:lnTo>
                  <a:pt x="0" y="33335"/>
                </a:lnTo>
                <a:lnTo>
                  <a:pt x="6177" y="33335"/>
                </a:lnTo>
                <a:lnTo>
                  <a:pt x="617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3452876" y="6824662"/>
            <a:ext cx="196215" cy="33655"/>
          </a:xfrm>
          <a:custGeom>
            <a:avLst/>
            <a:gdLst/>
            <a:ahLst/>
            <a:cxnLst/>
            <a:rect l="l" t="t" r="r" b="b"/>
            <a:pathLst>
              <a:path w="196214" h="33654">
                <a:moveTo>
                  <a:pt x="196172" y="33335"/>
                </a:moveTo>
                <a:lnTo>
                  <a:pt x="193675" y="30224"/>
                </a:lnTo>
                <a:lnTo>
                  <a:pt x="171831" y="14088"/>
                </a:lnTo>
                <a:lnTo>
                  <a:pt x="145923" y="3685"/>
                </a:lnTo>
                <a:lnTo>
                  <a:pt x="117221" y="0"/>
                </a:lnTo>
                <a:lnTo>
                  <a:pt x="0" y="0"/>
                </a:lnTo>
              </a:path>
            </a:pathLst>
          </a:custGeom>
          <a:ln w="617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4834001" y="5167376"/>
            <a:ext cx="1162050" cy="1276350"/>
          </a:xfrm>
          <a:custGeom>
            <a:avLst/>
            <a:gdLst/>
            <a:ahLst/>
            <a:cxnLst/>
            <a:rect l="l" t="t" r="r" b="b"/>
            <a:pathLst>
              <a:path w="1162050" h="1276350">
                <a:moveTo>
                  <a:pt x="0" y="370459"/>
                </a:moveTo>
                <a:lnTo>
                  <a:pt x="0" y="1238872"/>
                </a:lnTo>
                <a:lnTo>
                  <a:pt x="7238" y="1261364"/>
                </a:lnTo>
                <a:lnTo>
                  <a:pt x="24891" y="1274508"/>
                </a:lnTo>
                <a:lnTo>
                  <a:pt x="46862" y="1276019"/>
                </a:lnTo>
                <a:lnTo>
                  <a:pt x="67056" y="1263675"/>
                </a:lnTo>
                <a:lnTo>
                  <a:pt x="1161796" y="0"/>
                </a:lnTo>
                <a:lnTo>
                  <a:pt x="910082" y="0"/>
                </a:lnTo>
                <a:lnTo>
                  <a:pt x="871601" y="8381"/>
                </a:lnTo>
                <a:lnTo>
                  <a:pt x="840359" y="32004"/>
                </a:lnTo>
                <a:lnTo>
                  <a:pt x="235203" y="741908"/>
                </a:lnTo>
                <a:lnTo>
                  <a:pt x="235203" y="482752"/>
                </a:lnTo>
                <a:lnTo>
                  <a:pt x="219837" y="426059"/>
                </a:lnTo>
                <a:lnTo>
                  <a:pt x="179324" y="385826"/>
                </a:lnTo>
                <a:lnTo>
                  <a:pt x="122300" y="370459"/>
                </a:lnTo>
                <a:lnTo>
                  <a:pt x="0" y="370459"/>
                </a:lnTo>
                <a:close/>
              </a:path>
            </a:pathLst>
          </a:custGeom>
          <a:ln w="617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5085630" y="5872162"/>
            <a:ext cx="910590" cy="986155"/>
          </a:xfrm>
          <a:custGeom>
            <a:avLst/>
            <a:gdLst/>
            <a:ahLst/>
            <a:cxnLst/>
            <a:rect l="l" t="t" r="r" b="b"/>
            <a:pathLst>
              <a:path w="910589" h="986154">
                <a:moveTo>
                  <a:pt x="910166" y="905879"/>
                </a:moveTo>
                <a:lnTo>
                  <a:pt x="910166" y="37172"/>
                </a:lnTo>
                <a:lnTo>
                  <a:pt x="902927" y="14655"/>
                </a:lnTo>
                <a:lnTo>
                  <a:pt x="885274" y="1524"/>
                </a:lnTo>
                <a:lnTo>
                  <a:pt x="863303" y="0"/>
                </a:lnTo>
                <a:lnTo>
                  <a:pt x="842983" y="12344"/>
                </a:lnTo>
                <a:lnTo>
                  <a:pt x="0" y="985836"/>
                </a:lnTo>
              </a:path>
              <a:path w="910589" h="986154">
                <a:moveTo>
                  <a:pt x="290004" y="985836"/>
                </a:moveTo>
                <a:lnTo>
                  <a:pt x="674835" y="534276"/>
                </a:lnTo>
                <a:lnTo>
                  <a:pt x="674835" y="793521"/>
                </a:lnTo>
                <a:lnTo>
                  <a:pt x="678899" y="823391"/>
                </a:lnTo>
                <a:lnTo>
                  <a:pt x="707855" y="872971"/>
                </a:lnTo>
                <a:lnTo>
                  <a:pt x="757766" y="901866"/>
                </a:lnTo>
                <a:lnTo>
                  <a:pt x="787738" y="905879"/>
                </a:lnTo>
                <a:lnTo>
                  <a:pt x="910166" y="905879"/>
                </a:lnTo>
              </a:path>
            </a:pathLst>
          </a:custGeom>
          <a:ln w="617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7882001" y="2595626"/>
            <a:ext cx="1162050" cy="1276350"/>
          </a:xfrm>
          <a:custGeom>
            <a:avLst/>
            <a:gdLst/>
            <a:ahLst/>
            <a:cxnLst/>
            <a:rect l="l" t="t" r="r" b="b"/>
            <a:pathLst>
              <a:path w="1162050" h="1276350">
                <a:moveTo>
                  <a:pt x="0" y="370459"/>
                </a:moveTo>
                <a:lnTo>
                  <a:pt x="0" y="1238885"/>
                </a:lnTo>
                <a:lnTo>
                  <a:pt x="7239" y="1261364"/>
                </a:lnTo>
                <a:lnTo>
                  <a:pt x="24892" y="1274445"/>
                </a:lnTo>
                <a:lnTo>
                  <a:pt x="46863" y="1275969"/>
                </a:lnTo>
                <a:lnTo>
                  <a:pt x="67055" y="1263650"/>
                </a:lnTo>
                <a:lnTo>
                  <a:pt x="1161796" y="0"/>
                </a:lnTo>
                <a:lnTo>
                  <a:pt x="910081" y="0"/>
                </a:lnTo>
                <a:lnTo>
                  <a:pt x="871601" y="8382"/>
                </a:lnTo>
                <a:lnTo>
                  <a:pt x="840358" y="32003"/>
                </a:lnTo>
                <a:lnTo>
                  <a:pt x="235203" y="741934"/>
                </a:lnTo>
                <a:lnTo>
                  <a:pt x="235203" y="482726"/>
                </a:lnTo>
                <a:lnTo>
                  <a:pt x="219837" y="426085"/>
                </a:lnTo>
                <a:lnTo>
                  <a:pt x="179324" y="385825"/>
                </a:lnTo>
                <a:lnTo>
                  <a:pt x="122300" y="370459"/>
                </a:lnTo>
                <a:lnTo>
                  <a:pt x="0" y="370459"/>
                </a:lnTo>
                <a:close/>
              </a:path>
            </a:pathLst>
          </a:custGeom>
          <a:ln w="617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7882001" y="3300476"/>
            <a:ext cx="1162050" cy="2562225"/>
          </a:xfrm>
          <a:custGeom>
            <a:avLst/>
            <a:gdLst/>
            <a:ahLst/>
            <a:cxnLst/>
            <a:rect l="l" t="t" r="r" b="b"/>
            <a:pathLst>
              <a:path w="1162050" h="2562225">
                <a:moveTo>
                  <a:pt x="0" y="1656334"/>
                </a:moveTo>
                <a:lnTo>
                  <a:pt x="0" y="2524747"/>
                </a:lnTo>
                <a:lnTo>
                  <a:pt x="7239" y="2547239"/>
                </a:lnTo>
                <a:lnTo>
                  <a:pt x="24892" y="2560383"/>
                </a:lnTo>
                <a:lnTo>
                  <a:pt x="46863" y="2561894"/>
                </a:lnTo>
                <a:lnTo>
                  <a:pt x="67055" y="2549550"/>
                </a:lnTo>
                <a:lnTo>
                  <a:pt x="1161796" y="1285875"/>
                </a:lnTo>
                <a:lnTo>
                  <a:pt x="910081" y="1285875"/>
                </a:lnTo>
                <a:lnTo>
                  <a:pt x="871601" y="1294257"/>
                </a:lnTo>
                <a:lnTo>
                  <a:pt x="840358" y="1317879"/>
                </a:lnTo>
                <a:lnTo>
                  <a:pt x="235203" y="2027809"/>
                </a:lnTo>
                <a:lnTo>
                  <a:pt x="235203" y="1768602"/>
                </a:lnTo>
                <a:lnTo>
                  <a:pt x="219837" y="1711960"/>
                </a:lnTo>
                <a:lnTo>
                  <a:pt x="179324" y="1671701"/>
                </a:lnTo>
                <a:lnTo>
                  <a:pt x="122300" y="1656334"/>
                </a:lnTo>
                <a:lnTo>
                  <a:pt x="0" y="1656334"/>
                </a:lnTo>
                <a:close/>
              </a:path>
              <a:path w="1162050" h="2562225">
                <a:moveTo>
                  <a:pt x="1161796" y="905510"/>
                </a:moveTo>
                <a:lnTo>
                  <a:pt x="1161796" y="37084"/>
                </a:lnTo>
                <a:lnTo>
                  <a:pt x="1154556" y="14604"/>
                </a:lnTo>
                <a:lnTo>
                  <a:pt x="1136777" y="1397"/>
                </a:lnTo>
                <a:lnTo>
                  <a:pt x="1114805" y="0"/>
                </a:lnTo>
                <a:lnTo>
                  <a:pt x="1094613" y="12319"/>
                </a:lnTo>
                <a:lnTo>
                  <a:pt x="0" y="1275969"/>
                </a:lnTo>
                <a:lnTo>
                  <a:pt x="251587" y="1275969"/>
                </a:lnTo>
                <a:lnTo>
                  <a:pt x="290068" y="1267587"/>
                </a:lnTo>
                <a:lnTo>
                  <a:pt x="321309" y="1243965"/>
                </a:lnTo>
                <a:lnTo>
                  <a:pt x="926465" y="534035"/>
                </a:lnTo>
                <a:lnTo>
                  <a:pt x="926465" y="793242"/>
                </a:lnTo>
                <a:lnTo>
                  <a:pt x="941831" y="849884"/>
                </a:lnTo>
                <a:lnTo>
                  <a:pt x="982345" y="890143"/>
                </a:lnTo>
                <a:lnTo>
                  <a:pt x="1039368" y="905510"/>
                </a:lnTo>
                <a:lnTo>
                  <a:pt x="1161796" y="905510"/>
                </a:lnTo>
                <a:close/>
              </a:path>
            </a:pathLst>
          </a:custGeom>
          <a:ln w="617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8504936" y="6567487"/>
            <a:ext cx="539115" cy="290830"/>
          </a:xfrm>
          <a:custGeom>
            <a:avLst/>
            <a:gdLst/>
            <a:ahLst/>
            <a:cxnLst/>
            <a:rect l="l" t="t" r="r" b="b"/>
            <a:pathLst>
              <a:path w="539115" h="290829">
                <a:moveTo>
                  <a:pt x="291021" y="290510"/>
                </a:moveTo>
                <a:lnTo>
                  <a:pt x="538986" y="0"/>
                </a:lnTo>
                <a:lnTo>
                  <a:pt x="286383" y="0"/>
                </a:lnTo>
                <a:lnTo>
                  <a:pt x="266571" y="2197"/>
                </a:lnTo>
                <a:lnTo>
                  <a:pt x="247775" y="8572"/>
                </a:lnTo>
                <a:lnTo>
                  <a:pt x="230884" y="18846"/>
                </a:lnTo>
                <a:lnTo>
                  <a:pt x="216406" y="32715"/>
                </a:lnTo>
                <a:lnTo>
                  <a:pt x="0" y="290510"/>
                </a:lnTo>
              </a:path>
            </a:pathLst>
          </a:custGeom>
          <a:ln w="617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7882000" y="5291201"/>
            <a:ext cx="1162050" cy="1276350"/>
          </a:xfrm>
          <a:custGeom>
            <a:avLst/>
            <a:gdLst/>
            <a:ahLst/>
            <a:cxnLst/>
            <a:rect l="l" t="t" r="r" b="b"/>
            <a:pathLst>
              <a:path w="1162050" h="1276350">
                <a:moveTo>
                  <a:pt x="1161796" y="905522"/>
                </a:moveTo>
                <a:lnTo>
                  <a:pt x="1161796" y="37084"/>
                </a:lnTo>
                <a:lnTo>
                  <a:pt x="1154556" y="14605"/>
                </a:lnTo>
                <a:lnTo>
                  <a:pt x="1136777" y="1396"/>
                </a:lnTo>
                <a:lnTo>
                  <a:pt x="1114805" y="0"/>
                </a:lnTo>
                <a:lnTo>
                  <a:pt x="1094613" y="12318"/>
                </a:lnTo>
                <a:lnTo>
                  <a:pt x="0" y="1276019"/>
                </a:lnTo>
                <a:lnTo>
                  <a:pt x="251587" y="1276019"/>
                </a:lnTo>
                <a:lnTo>
                  <a:pt x="290068" y="1267612"/>
                </a:lnTo>
                <a:lnTo>
                  <a:pt x="321309" y="1243914"/>
                </a:lnTo>
                <a:lnTo>
                  <a:pt x="926465" y="534047"/>
                </a:lnTo>
                <a:lnTo>
                  <a:pt x="926465" y="793203"/>
                </a:lnTo>
                <a:lnTo>
                  <a:pt x="941831" y="849896"/>
                </a:lnTo>
                <a:lnTo>
                  <a:pt x="982345" y="890193"/>
                </a:lnTo>
                <a:lnTo>
                  <a:pt x="1039368" y="905522"/>
                </a:lnTo>
                <a:lnTo>
                  <a:pt x="1161796" y="905522"/>
                </a:lnTo>
                <a:close/>
              </a:path>
            </a:pathLst>
          </a:custGeom>
          <a:ln w="617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6310376" y="3881501"/>
            <a:ext cx="1152525" cy="1276350"/>
          </a:xfrm>
          <a:custGeom>
            <a:avLst/>
            <a:gdLst/>
            <a:ahLst/>
            <a:cxnLst/>
            <a:rect l="l" t="t" r="r" b="b"/>
            <a:pathLst>
              <a:path w="1152525" h="1276350">
                <a:moveTo>
                  <a:pt x="0" y="370459"/>
                </a:moveTo>
                <a:lnTo>
                  <a:pt x="0" y="1238885"/>
                </a:lnTo>
                <a:lnTo>
                  <a:pt x="7112" y="1261364"/>
                </a:lnTo>
                <a:lnTo>
                  <a:pt x="24637" y="1274445"/>
                </a:lnTo>
                <a:lnTo>
                  <a:pt x="46482" y="1275969"/>
                </a:lnTo>
                <a:lnTo>
                  <a:pt x="66548" y="1263650"/>
                </a:lnTo>
                <a:lnTo>
                  <a:pt x="1152271" y="0"/>
                </a:lnTo>
                <a:lnTo>
                  <a:pt x="902589" y="0"/>
                </a:lnTo>
                <a:lnTo>
                  <a:pt x="864489" y="8381"/>
                </a:lnTo>
                <a:lnTo>
                  <a:pt x="833501" y="32004"/>
                </a:lnTo>
                <a:lnTo>
                  <a:pt x="233299" y="741934"/>
                </a:lnTo>
                <a:lnTo>
                  <a:pt x="233299" y="482726"/>
                </a:lnTo>
                <a:lnTo>
                  <a:pt x="218058" y="426085"/>
                </a:lnTo>
                <a:lnTo>
                  <a:pt x="177800" y="385825"/>
                </a:lnTo>
                <a:lnTo>
                  <a:pt x="121285" y="370459"/>
                </a:lnTo>
                <a:lnTo>
                  <a:pt x="0" y="370459"/>
                </a:lnTo>
                <a:close/>
              </a:path>
            </a:pathLst>
          </a:custGeom>
          <a:ln w="617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6307287" y="6242494"/>
            <a:ext cx="6350" cy="615950"/>
          </a:xfrm>
          <a:custGeom>
            <a:avLst/>
            <a:gdLst/>
            <a:ahLst/>
            <a:cxnLst/>
            <a:rect l="l" t="t" r="r" b="b"/>
            <a:pathLst>
              <a:path w="6350" h="615950">
                <a:moveTo>
                  <a:pt x="6177" y="0"/>
                </a:moveTo>
                <a:lnTo>
                  <a:pt x="0" y="0"/>
                </a:lnTo>
                <a:lnTo>
                  <a:pt x="0" y="615504"/>
                </a:lnTo>
                <a:lnTo>
                  <a:pt x="6177" y="615504"/>
                </a:lnTo>
                <a:lnTo>
                  <a:pt x="617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6310376" y="5872162"/>
            <a:ext cx="1152525" cy="986155"/>
          </a:xfrm>
          <a:custGeom>
            <a:avLst/>
            <a:gdLst/>
            <a:ahLst/>
            <a:cxnLst/>
            <a:rect l="l" t="t" r="r" b="b"/>
            <a:pathLst>
              <a:path w="1152525" h="986154">
                <a:moveTo>
                  <a:pt x="304956" y="985836"/>
                </a:moveTo>
                <a:lnTo>
                  <a:pt x="1152271" y="0"/>
                </a:lnTo>
                <a:lnTo>
                  <a:pt x="902589" y="0"/>
                </a:lnTo>
                <a:lnTo>
                  <a:pt x="864489" y="8420"/>
                </a:lnTo>
                <a:lnTo>
                  <a:pt x="833501" y="32105"/>
                </a:lnTo>
                <a:lnTo>
                  <a:pt x="233299" y="741641"/>
                </a:lnTo>
                <a:lnTo>
                  <a:pt x="233299" y="482600"/>
                </a:lnTo>
                <a:lnTo>
                  <a:pt x="218058" y="425932"/>
                </a:lnTo>
                <a:lnTo>
                  <a:pt x="177800" y="385660"/>
                </a:lnTo>
                <a:lnTo>
                  <a:pt x="121285" y="370331"/>
                </a:lnTo>
                <a:lnTo>
                  <a:pt x="0" y="370331"/>
                </a:lnTo>
              </a:path>
            </a:pathLst>
          </a:custGeom>
          <a:ln w="617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6310376" y="4586351"/>
            <a:ext cx="1152525" cy="1276350"/>
          </a:xfrm>
          <a:custGeom>
            <a:avLst/>
            <a:gdLst/>
            <a:ahLst/>
            <a:cxnLst/>
            <a:rect l="l" t="t" r="r" b="b"/>
            <a:pathLst>
              <a:path w="1152525" h="1276350">
                <a:moveTo>
                  <a:pt x="1152271" y="905510"/>
                </a:moveTo>
                <a:lnTo>
                  <a:pt x="1152271" y="37084"/>
                </a:lnTo>
                <a:lnTo>
                  <a:pt x="1145031" y="14605"/>
                </a:lnTo>
                <a:lnTo>
                  <a:pt x="1127505" y="1397"/>
                </a:lnTo>
                <a:lnTo>
                  <a:pt x="1105662" y="0"/>
                </a:lnTo>
                <a:lnTo>
                  <a:pt x="1085596" y="12318"/>
                </a:lnTo>
                <a:lnTo>
                  <a:pt x="0" y="1276019"/>
                </a:lnTo>
                <a:lnTo>
                  <a:pt x="249554" y="1276019"/>
                </a:lnTo>
                <a:lnTo>
                  <a:pt x="287654" y="1267612"/>
                </a:lnTo>
                <a:lnTo>
                  <a:pt x="318643" y="1243914"/>
                </a:lnTo>
                <a:lnTo>
                  <a:pt x="918845" y="534035"/>
                </a:lnTo>
                <a:lnTo>
                  <a:pt x="918845" y="793242"/>
                </a:lnTo>
                <a:lnTo>
                  <a:pt x="934084" y="849884"/>
                </a:lnTo>
                <a:lnTo>
                  <a:pt x="974344" y="890143"/>
                </a:lnTo>
                <a:lnTo>
                  <a:pt x="1030858" y="905510"/>
                </a:lnTo>
                <a:lnTo>
                  <a:pt x="1152271" y="905510"/>
                </a:lnTo>
                <a:close/>
              </a:path>
            </a:pathLst>
          </a:custGeom>
          <a:ln w="617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7273176" y="6640598"/>
            <a:ext cx="249709" cy="2204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9406001" y="1319275"/>
            <a:ext cx="1162050" cy="1276350"/>
          </a:xfrm>
          <a:custGeom>
            <a:avLst/>
            <a:gdLst/>
            <a:ahLst/>
            <a:cxnLst/>
            <a:rect l="l" t="t" r="r" b="b"/>
            <a:pathLst>
              <a:path w="1162050" h="1276350">
                <a:moveTo>
                  <a:pt x="0" y="370459"/>
                </a:moveTo>
                <a:lnTo>
                  <a:pt x="0" y="1238885"/>
                </a:lnTo>
                <a:lnTo>
                  <a:pt x="7239" y="1261364"/>
                </a:lnTo>
                <a:lnTo>
                  <a:pt x="24892" y="1274445"/>
                </a:lnTo>
                <a:lnTo>
                  <a:pt x="46863" y="1275969"/>
                </a:lnTo>
                <a:lnTo>
                  <a:pt x="67055" y="1263650"/>
                </a:lnTo>
                <a:lnTo>
                  <a:pt x="1161796" y="0"/>
                </a:lnTo>
                <a:lnTo>
                  <a:pt x="910081" y="0"/>
                </a:lnTo>
                <a:lnTo>
                  <a:pt x="871601" y="8382"/>
                </a:lnTo>
                <a:lnTo>
                  <a:pt x="840358" y="32003"/>
                </a:lnTo>
                <a:lnTo>
                  <a:pt x="235203" y="741934"/>
                </a:lnTo>
                <a:lnTo>
                  <a:pt x="235203" y="482726"/>
                </a:lnTo>
                <a:lnTo>
                  <a:pt x="219837" y="426085"/>
                </a:lnTo>
                <a:lnTo>
                  <a:pt x="179324" y="385825"/>
                </a:lnTo>
                <a:lnTo>
                  <a:pt x="122300" y="370459"/>
                </a:lnTo>
                <a:lnTo>
                  <a:pt x="0" y="370459"/>
                </a:lnTo>
                <a:close/>
              </a:path>
            </a:pathLst>
          </a:custGeom>
          <a:ln w="617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9406001" y="2014601"/>
            <a:ext cx="1162050" cy="2571750"/>
          </a:xfrm>
          <a:custGeom>
            <a:avLst/>
            <a:gdLst/>
            <a:ahLst/>
            <a:cxnLst/>
            <a:rect l="l" t="t" r="r" b="b"/>
            <a:pathLst>
              <a:path w="1162050" h="2571750">
                <a:moveTo>
                  <a:pt x="0" y="1659128"/>
                </a:moveTo>
                <a:lnTo>
                  <a:pt x="0" y="2534031"/>
                </a:lnTo>
                <a:lnTo>
                  <a:pt x="7239" y="2556637"/>
                </a:lnTo>
                <a:lnTo>
                  <a:pt x="24892" y="2569845"/>
                </a:lnTo>
                <a:lnTo>
                  <a:pt x="46863" y="2571369"/>
                </a:lnTo>
                <a:lnTo>
                  <a:pt x="67055" y="2559050"/>
                </a:lnTo>
                <a:lnTo>
                  <a:pt x="1161796" y="1285875"/>
                </a:lnTo>
                <a:lnTo>
                  <a:pt x="910081" y="1285875"/>
                </a:lnTo>
                <a:lnTo>
                  <a:pt x="871601" y="1294257"/>
                </a:lnTo>
                <a:lnTo>
                  <a:pt x="840358" y="1318133"/>
                </a:lnTo>
                <a:lnTo>
                  <a:pt x="235203" y="2033270"/>
                </a:lnTo>
                <a:lnTo>
                  <a:pt x="235203" y="1772285"/>
                </a:lnTo>
                <a:lnTo>
                  <a:pt x="219837" y="1715135"/>
                </a:lnTo>
                <a:lnTo>
                  <a:pt x="179324" y="1674495"/>
                </a:lnTo>
                <a:lnTo>
                  <a:pt x="122300" y="1659128"/>
                </a:lnTo>
                <a:lnTo>
                  <a:pt x="0" y="1659128"/>
                </a:lnTo>
                <a:close/>
              </a:path>
              <a:path w="1162050" h="2571750">
                <a:moveTo>
                  <a:pt x="1161796" y="912240"/>
                </a:moveTo>
                <a:lnTo>
                  <a:pt x="1161796" y="37337"/>
                </a:lnTo>
                <a:lnTo>
                  <a:pt x="1154556" y="14732"/>
                </a:lnTo>
                <a:lnTo>
                  <a:pt x="1136777" y="1524"/>
                </a:lnTo>
                <a:lnTo>
                  <a:pt x="1114805" y="0"/>
                </a:lnTo>
                <a:lnTo>
                  <a:pt x="1094613" y="12319"/>
                </a:lnTo>
                <a:lnTo>
                  <a:pt x="0" y="1285494"/>
                </a:lnTo>
                <a:lnTo>
                  <a:pt x="251587" y="1285494"/>
                </a:lnTo>
                <a:lnTo>
                  <a:pt x="290068" y="1277112"/>
                </a:lnTo>
                <a:lnTo>
                  <a:pt x="321309" y="1253236"/>
                </a:lnTo>
                <a:lnTo>
                  <a:pt x="926465" y="537972"/>
                </a:lnTo>
                <a:lnTo>
                  <a:pt x="926465" y="799084"/>
                </a:lnTo>
                <a:lnTo>
                  <a:pt x="941831" y="856234"/>
                </a:lnTo>
                <a:lnTo>
                  <a:pt x="982345" y="896874"/>
                </a:lnTo>
                <a:lnTo>
                  <a:pt x="1039368" y="912240"/>
                </a:lnTo>
                <a:lnTo>
                  <a:pt x="1161796" y="912240"/>
                </a:lnTo>
                <a:close/>
              </a:path>
            </a:pathLst>
          </a:custGeom>
          <a:ln w="617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9406000" y="4005326"/>
            <a:ext cx="1162050" cy="2562225"/>
          </a:xfrm>
          <a:custGeom>
            <a:avLst/>
            <a:gdLst/>
            <a:ahLst/>
            <a:cxnLst/>
            <a:rect l="l" t="t" r="r" b="b"/>
            <a:pathLst>
              <a:path w="1162050" h="2562225">
                <a:moveTo>
                  <a:pt x="0" y="1656308"/>
                </a:moveTo>
                <a:lnTo>
                  <a:pt x="0" y="2524747"/>
                </a:lnTo>
                <a:lnTo>
                  <a:pt x="7239" y="2547239"/>
                </a:lnTo>
                <a:lnTo>
                  <a:pt x="24892" y="2560383"/>
                </a:lnTo>
                <a:lnTo>
                  <a:pt x="46863" y="2561894"/>
                </a:lnTo>
                <a:lnTo>
                  <a:pt x="67055" y="2549550"/>
                </a:lnTo>
                <a:lnTo>
                  <a:pt x="1161796" y="1285875"/>
                </a:lnTo>
                <a:lnTo>
                  <a:pt x="910081" y="1285875"/>
                </a:lnTo>
                <a:lnTo>
                  <a:pt x="871601" y="1294257"/>
                </a:lnTo>
                <a:lnTo>
                  <a:pt x="840358" y="1317879"/>
                </a:lnTo>
                <a:lnTo>
                  <a:pt x="235203" y="2027783"/>
                </a:lnTo>
                <a:lnTo>
                  <a:pt x="235203" y="1768627"/>
                </a:lnTo>
                <a:lnTo>
                  <a:pt x="219837" y="1711934"/>
                </a:lnTo>
                <a:lnTo>
                  <a:pt x="179324" y="1671650"/>
                </a:lnTo>
                <a:lnTo>
                  <a:pt x="122300" y="1656308"/>
                </a:lnTo>
                <a:lnTo>
                  <a:pt x="0" y="1656308"/>
                </a:lnTo>
                <a:close/>
              </a:path>
              <a:path w="1162050" h="2562225">
                <a:moveTo>
                  <a:pt x="1161796" y="912241"/>
                </a:moveTo>
                <a:lnTo>
                  <a:pt x="1161796" y="37337"/>
                </a:lnTo>
                <a:lnTo>
                  <a:pt x="1154556" y="14731"/>
                </a:lnTo>
                <a:lnTo>
                  <a:pt x="1136777" y="1524"/>
                </a:lnTo>
                <a:lnTo>
                  <a:pt x="1114805" y="0"/>
                </a:lnTo>
                <a:lnTo>
                  <a:pt x="1094613" y="12318"/>
                </a:lnTo>
                <a:lnTo>
                  <a:pt x="0" y="1285494"/>
                </a:lnTo>
                <a:lnTo>
                  <a:pt x="251587" y="1285494"/>
                </a:lnTo>
                <a:lnTo>
                  <a:pt x="290068" y="1277112"/>
                </a:lnTo>
                <a:lnTo>
                  <a:pt x="321309" y="1253236"/>
                </a:lnTo>
                <a:lnTo>
                  <a:pt x="926465" y="537972"/>
                </a:lnTo>
                <a:lnTo>
                  <a:pt x="926465" y="799084"/>
                </a:lnTo>
                <a:lnTo>
                  <a:pt x="941831" y="856234"/>
                </a:lnTo>
                <a:lnTo>
                  <a:pt x="982345" y="896874"/>
                </a:lnTo>
                <a:lnTo>
                  <a:pt x="1039368" y="912241"/>
                </a:lnTo>
                <a:lnTo>
                  <a:pt x="1161796" y="912241"/>
                </a:lnTo>
                <a:close/>
              </a:path>
            </a:pathLst>
          </a:custGeom>
          <a:ln w="617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9762543" y="5995987"/>
            <a:ext cx="805815" cy="862330"/>
          </a:xfrm>
          <a:custGeom>
            <a:avLst/>
            <a:gdLst/>
            <a:ahLst/>
            <a:cxnLst/>
            <a:rect l="l" t="t" r="r" b="b"/>
            <a:pathLst>
              <a:path w="805815" h="862329">
                <a:moveTo>
                  <a:pt x="805380" y="862010"/>
                </a:moveTo>
                <a:lnTo>
                  <a:pt x="805380" y="37211"/>
                </a:lnTo>
                <a:lnTo>
                  <a:pt x="798141" y="14681"/>
                </a:lnTo>
                <a:lnTo>
                  <a:pt x="780361" y="1524"/>
                </a:lnTo>
                <a:lnTo>
                  <a:pt x="758263" y="0"/>
                </a:lnTo>
                <a:lnTo>
                  <a:pt x="737943" y="12357"/>
                </a:lnTo>
                <a:lnTo>
                  <a:pt x="0" y="862010"/>
                </a:lnTo>
              </a:path>
              <a:path w="805815" h="862329">
                <a:moveTo>
                  <a:pt x="289493" y="862010"/>
                </a:moveTo>
                <a:lnTo>
                  <a:pt x="569033" y="534898"/>
                </a:lnTo>
                <a:lnTo>
                  <a:pt x="569033" y="794443"/>
                </a:lnTo>
                <a:lnTo>
                  <a:pt x="573097" y="824349"/>
                </a:lnTo>
                <a:lnTo>
                  <a:pt x="584527" y="851220"/>
                </a:lnTo>
                <a:lnTo>
                  <a:pt x="592909" y="862010"/>
                </a:lnTo>
              </a:path>
            </a:pathLst>
          </a:custGeom>
          <a:ln w="617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10930001" y="71501"/>
            <a:ext cx="1162050" cy="1276350"/>
          </a:xfrm>
          <a:custGeom>
            <a:avLst/>
            <a:gdLst/>
            <a:ahLst/>
            <a:cxnLst/>
            <a:rect l="l" t="t" r="r" b="b"/>
            <a:pathLst>
              <a:path w="1162050" h="1276350">
                <a:moveTo>
                  <a:pt x="0" y="370459"/>
                </a:moveTo>
                <a:lnTo>
                  <a:pt x="0" y="1238885"/>
                </a:lnTo>
                <a:lnTo>
                  <a:pt x="7239" y="1261364"/>
                </a:lnTo>
                <a:lnTo>
                  <a:pt x="24892" y="1274445"/>
                </a:lnTo>
                <a:lnTo>
                  <a:pt x="46863" y="1275969"/>
                </a:lnTo>
                <a:lnTo>
                  <a:pt x="67055" y="1263650"/>
                </a:lnTo>
                <a:lnTo>
                  <a:pt x="1161796" y="0"/>
                </a:lnTo>
                <a:lnTo>
                  <a:pt x="910081" y="0"/>
                </a:lnTo>
                <a:lnTo>
                  <a:pt x="871601" y="8381"/>
                </a:lnTo>
                <a:lnTo>
                  <a:pt x="840358" y="32003"/>
                </a:lnTo>
                <a:lnTo>
                  <a:pt x="235203" y="741934"/>
                </a:lnTo>
                <a:lnTo>
                  <a:pt x="235203" y="482726"/>
                </a:lnTo>
                <a:lnTo>
                  <a:pt x="219837" y="426085"/>
                </a:lnTo>
                <a:lnTo>
                  <a:pt x="179324" y="385825"/>
                </a:lnTo>
                <a:lnTo>
                  <a:pt x="122300" y="370459"/>
                </a:lnTo>
                <a:lnTo>
                  <a:pt x="0" y="370459"/>
                </a:lnTo>
                <a:close/>
              </a:path>
            </a:pathLst>
          </a:custGeom>
          <a:ln w="617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10930001" y="776351"/>
            <a:ext cx="1162050" cy="2562225"/>
          </a:xfrm>
          <a:custGeom>
            <a:avLst/>
            <a:gdLst/>
            <a:ahLst/>
            <a:cxnLst/>
            <a:rect l="l" t="t" r="r" b="b"/>
            <a:pathLst>
              <a:path w="1162050" h="2562225">
                <a:moveTo>
                  <a:pt x="0" y="1656334"/>
                </a:moveTo>
                <a:lnTo>
                  <a:pt x="0" y="2524760"/>
                </a:lnTo>
                <a:lnTo>
                  <a:pt x="7239" y="2547239"/>
                </a:lnTo>
                <a:lnTo>
                  <a:pt x="24892" y="2560320"/>
                </a:lnTo>
                <a:lnTo>
                  <a:pt x="46863" y="2561844"/>
                </a:lnTo>
                <a:lnTo>
                  <a:pt x="67055" y="2549525"/>
                </a:lnTo>
                <a:lnTo>
                  <a:pt x="1161796" y="1285875"/>
                </a:lnTo>
                <a:lnTo>
                  <a:pt x="910081" y="1285875"/>
                </a:lnTo>
                <a:lnTo>
                  <a:pt x="871601" y="1294257"/>
                </a:lnTo>
                <a:lnTo>
                  <a:pt x="840358" y="1317878"/>
                </a:lnTo>
                <a:lnTo>
                  <a:pt x="235203" y="2027809"/>
                </a:lnTo>
                <a:lnTo>
                  <a:pt x="235203" y="1768602"/>
                </a:lnTo>
                <a:lnTo>
                  <a:pt x="219837" y="1711960"/>
                </a:lnTo>
                <a:lnTo>
                  <a:pt x="179324" y="1671701"/>
                </a:lnTo>
                <a:lnTo>
                  <a:pt x="122300" y="1656334"/>
                </a:lnTo>
                <a:lnTo>
                  <a:pt x="0" y="1656334"/>
                </a:lnTo>
                <a:close/>
              </a:path>
              <a:path w="1162050" h="2562225">
                <a:moveTo>
                  <a:pt x="1161796" y="905510"/>
                </a:moveTo>
                <a:lnTo>
                  <a:pt x="1161796" y="37084"/>
                </a:lnTo>
                <a:lnTo>
                  <a:pt x="1154556" y="14604"/>
                </a:lnTo>
                <a:lnTo>
                  <a:pt x="1136777" y="1397"/>
                </a:lnTo>
                <a:lnTo>
                  <a:pt x="1114805" y="0"/>
                </a:lnTo>
                <a:lnTo>
                  <a:pt x="1094613" y="12319"/>
                </a:lnTo>
                <a:lnTo>
                  <a:pt x="0" y="1275969"/>
                </a:lnTo>
                <a:lnTo>
                  <a:pt x="251587" y="1275969"/>
                </a:lnTo>
                <a:lnTo>
                  <a:pt x="290068" y="1267587"/>
                </a:lnTo>
                <a:lnTo>
                  <a:pt x="321309" y="1243964"/>
                </a:lnTo>
                <a:lnTo>
                  <a:pt x="926465" y="534035"/>
                </a:lnTo>
                <a:lnTo>
                  <a:pt x="926465" y="793241"/>
                </a:lnTo>
                <a:lnTo>
                  <a:pt x="941831" y="849884"/>
                </a:lnTo>
                <a:lnTo>
                  <a:pt x="982345" y="890143"/>
                </a:lnTo>
                <a:lnTo>
                  <a:pt x="1039368" y="905510"/>
                </a:lnTo>
                <a:lnTo>
                  <a:pt x="1161796" y="905510"/>
                </a:lnTo>
                <a:close/>
              </a:path>
            </a:pathLst>
          </a:custGeom>
          <a:ln w="617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10930001" y="2757551"/>
            <a:ext cx="1162050" cy="2571750"/>
          </a:xfrm>
          <a:custGeom>
            <a:avLst/>
            <a:gdLst/>
            <a:ahLst/>
            <a:cxnLst/>
            <a:rect l="l" t="t" r="r" b="b"/>
            <a:pathLst>
              <a:path w="1162050" h="2571750">
                <a:moveTo>
                  <a:pt x="0" y="1659128"/>
                </a:moveTo>
                <a:lnTo>
                  <a:pt x="0" y="2534031"/>
                </a:lnTo>
                <a:lnTo>
                  <a:pt x="7239" y="2556637"/>
                </a:lnTo>
                <a:lnTo>
                  <a:pt x="24892" y="2569845"/>
                </a:lnTo>
                <a:lnTo>
                  <a:pt x="46863" y="2571369"/>
                </a:lnTo>
                <a:lnTo>
                  <a:pt x="67055" y="2559050"/>
                </a:lnTo>
                <a:lnTo>
                  <a:pt x="1161796" y="1285875"/>
                </a:lnTo>
                <a:lnTo>
                  <a:pt x="910081" y="1285875"/>
                </a:lnTo>
                <a:lnTo>
                  <a:pt x="871601" y="1294257"/>
                </a:lnTo>
                <a:lnTo>
                  <a:pt x="840358" y="1318133"/>
                </a:lnTo>
                <a:lnTo>
                  <a:pt x="235203" y="2033270"/>
                </a:lnTo>
                <a:lnTo>
                  <a:pt x="235203" y="1772285"/>
                </a:lnTo>
                <a:lnTo>
                  <a:pt x="219837" y="1715135"/>
                </a:lnTo>
                <a:lnTo>
                  <a:pt x="179324" y="1674495"/>
                </a:lnTo>
                <a:lnTo>
                  <a:pt x="122300" y="1659128"/>
                </a:lnTo>
                <a:lnTo>
                  <a:pt x="0" y="1659128"/>
                </a:lnTo>
                <a:close/>
              </a:path>
              <a:path w="1162050" h="2571750">
                <a:moveTo>
                  <a:pt x="1161796" y="912241"/>
                </a:moveTo>
                <a:lnTo>
                  <a:pt x="1161796" y="37337"/>
                </a:lnTo>
                <a:lnTo>
                  <a:pt x="1154556" y="14732"/>
                </a:lnTo>
                <a:lnTo>
                  <a:pt x="1136777" y="1524"/>
                </a:lnTo>
                <a:lnTo>
                  <a:pt x="1114805" y="0"/>
                </a:lnTo>
                <a:lnTo>
                  <a:pt x="1094613" y="12319"/>
                </a:lnTo>
                <a:lnTo>
                  <a:pt x="0" y="1285494"/>
                </a:lnTo>
                <a:lnTo>
                  <a:pt x="251587" y="1285494"/>
                </a:lnTo>
                <a:lnTo>
                  <a:pt x="290068" y="1277112"/>
                </a:lnTo>
                <a:lnTo>
                  <a:pt x="321309" y="1253236"/>
                </a:lnTo>
                <a:lnTo>
                  <a:pt x="926465" y="537972"/>
                </a:lnTo>
                <a:lnTo>
                  <a:pt x="926465" y="799084"/>
                </a:lnTo>
                <a:lnTo>
                  <a:pt x="941831" y="856234"/>
                </a:lnTo>
                <a:lnTo>
                  <a:pt x="982345" y="896874"/>
                </a:lnTo>
                <a:lnTo>
                  <a:pt x="1039368" y="912241"/>
                </a:lnTo>
                <a:lnTo>
                  <a:pt x="1161796" y="912241"/>
                </a:lnTo>
                <a:close/>
              </a:path>
            </a:pathLst>
          </a:custGeom>
          <a:ln w="617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10926912" y="6405460"/>
            <a:ext cx="6350" cy="452755"/>
          </a:xfrm>
          <a:custGeom>
            <a:avLst/>
            <a:gdLst/>
            <a:ahLst/>
            <a:cxnLst/>
            <a:rect l="l" t="t" r="r" b="b"/>
            <a:pathLst>
              <a:path w="6350" h="452754">
                <a:moveTo>
                  <a:pt x="6177" y="0"/>
                </a:moveTo>
                <a:lnTo>
                  <a:pt x="0" y="0"/>
                </a:lnTo>
                <a:lnTo>
                  <a:pt x="0" y="452537"/>
                </a:lnTo>
                <a:lnTo>
                  <a:pt x="6177" y="452537"/>
                </a:lnTo>
                <a:lnTo>
                  <a:pt x="617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10930000" y="6034087"/>
            <a:ext cx="1162050" cy="824230"/>
          </a:xfrm>
          <a:custGeom>
            <a:avLst/>
            <a:gdLst/>
            <a:ahLst/>
            <a:cxnLst/>
            <a:rect l="l" t="t" r="r" b="b"/>
            <a:pathLst>
              <a:path w="1162050" h="824229">
                <a:moveTo>
                  <a:pt x="449714" y="823910"/>
                </a:moveTo>
                <a:lnTo>
                  <a:pt x="1161796" y="0"/>
                </a:lnTo>
                <a:lnTo>
                  <a:pt x="910081" y="0"/>
                </a:lnTo>
                <a:lnTo>
                  <a:pt x="871601" y="8432"/>
                </a:lnTo>
                <a:lnTo>
                  <a:pt x="840358" y="32194"/>
                </a:lnTo>
                <a:lnTo>
                  <a:pt x="235203" y="743741"/>
                </a:lnTo>
                <a:lnTo>
                  <a:pt x="235203" y="483971"/>
                </a:lnTo>
                <a:lnTo>
                  <a:pt x="219837" y="427139"/>
                </a:lnTo>
                <a:lnTo>
                  <a:pt x="179324" y="386753"/>
                </a:lnTo>
                <a:lnTo>
                  <a:pt x="122300" y="371373"/>
                </a:lnTo>
                <a:lnTo>
                  <a:pt x="0" y="371373"/>
                </a:lnTo>
              </a:path>
            </a:pathLst>
          </a:custGeom>
          <a:ln w="617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10930000" y="4748276"/>
            <a:ext cx="1162050" cy="1285875"/>
          </a:xfrm>
          <a:custGeom>
            <a:avLst/>
            <a:gdLst/>
            <a:ahLst/>
            <a:cxnLst/>
            <a:rect l="l" t="t" r="r" b="b"/>
            <a:pathLst>
              <a:path w="1162050" h="1285875">
                <a:moveTo>
                  <a:pt x="1161796" y="912291"/>
                </a:moveTo>
                <a:lnTo>
                  <a:pt x="1161796" y="37337"/>
                </a:lnTo>
                <a:lnTo>
                  <a:pt x="1154556" y="14731"/>
                </a:lnTo>
                <a:lnTo>
                  <a:pt x="1136777" y="1524"/>
                </a:lnTo>
                <a:lnTo>
                  <a:pt x="1114805" y="0"/>
                </a:lnTo>
                <a:lnTo>
                  <a:pt x="1094613" y="12318"/>
                </a:lnTo>
                <a:lnTo>
                  <a:pt x="0" y="1285544"/>
                </a:lnTo>
                <a:lnTo>
                  <a:pt x="251587" y="1285544"/>
                </a:lnTo>
                <a:lnTo>
                  <a:pt x="290068" y="1277061"/>
                </a:lnTo>
                <a:lnTo>
                  <a:pt x="321309" y="1253197"/>
                </a:lnTo>
                <a:lnTo>
                  <a:pt x="926465" y="537972"/>
                </a:lnTo>
                <a:lnTo>
                  <a:pt x="926465" y="799084"/>
                </a:lnTo>
                <a:lnTo>
                  <a:pt x="941831" y="856234"/>
                </a:lnTo>
                <a:lnTo>
                  <a:pt x="982345" y="896835"/>
                </a:lnTo>
                <a:lnTo>
                  <a:pt x="1039368" y="912291"/>
                </a:lnTo>
                <a:lnTo>
                  <a:pt x="1161796" y="912291"/>
                </a:lnTo>
                <a:close/>
              </a:path>
            </a:pathLst>
          </a:custGeom>
          <a:ln w="617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11931068" y="6735848"/>
            <a:ext cx="163816" cy="12523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50" b="0" i="0">
                <a:solidFill>
                  <a:srgbClr val="1B38B8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5619750"/>
            <a:ext cx="904875" cy="1238250"/>
          </a:xfrm>
          <a:custGeom>
            <a:avLst/>
            <a:gdLst/>
            <a:ahLst/>
            <a:cxnLst/>
            <a:rect l="l" t="t" r="r" b="b"/>
            <a:pathLst>
              <a:path w="904875" h="1238250">
                <a:moveTo>
                  <a:pt x="175768" y="0"/>
                </a:moveTo>
                <a:lnTo>
                  <a:pt x="116497" y="1930"/>
                </a:lnTo>
                <a:lnTo>
                  <a:pt x="58042" y="7696"/>
                </a:lnTo>
                <a:lnTo>
                  <a:pt x="0" y="17424"/>
                </a:lnTo>
                <a:lnTo>
                  <a:pt x="0" y="544461"/>
                </a:lnTo>
                <a:lnTo>
                  <a:pt x="11338" y="545490"/>
                </a:lnTo>
                <a:lnTo>
                  <a:pt x="38543" y="549821"/>
                </a:lnTo>
                <a:lnTo>
                  <a:pt x="88541" y="563702"/>
                </a:lnTo>
                <a:lnTo>
                  <a:pt x="132664" y="584504"/>
                </a:lnTo>
                <a:lnTo>
                  <a:pt x="170903" y="612254"/>
                </a:lnTo>
                <a:lnTo>
                  <a:pt x="203263" y="646925"/>
                </a:lnTo>
                <a:lnTo>
                  <a:pt x="229730" y="688530"/>
                </a:lnTo>
                <a:lnTo>
                  <a:pt x="250329" y="737082"/>
                </a:lnTo>
                <a:lnTo>
                  <a:pt x="265036" y="792556"/>
                </a:lnTo>
                <a:lnTo>
                  <a:pt x="273862" y="854963"/>
                </a:lnTo>
                <a:lnTo>
                  <a:pt x="276809" y="924306"/>
                </a:lnTo>
                <a:lnTo>
                  <a:pt x="276809" y="1238080"/>
                </a:lnTo>
                <a:lnTo>
                  <a:pt x="904544" y="1238080"/>
                </a:lnTo>
                <a:lnTo>
                  <a:pt x="904544" y="844435"/>
                </a:lnTo>
                <a:lnTo>
                  <a:pt x="904138" y="808151"/>
                </a:lnTo>
                <a:lnTo>
                  <a:pt x="900899" y="737844"/>
                </a:lnTo>
                <a:lnTo>
                  <a:pt x="894422" y="670560"/>
                </a:lnTo>
                <a:lnTo>
                  <a:pt x="884707" y="606298"/>
                </a:lnTo>
                <a:lnTo>
                  <a:pt x="871753" y="545058"/>
                </a:lnTo>
                <a:lnTo>
                  <a:pt x="855560" y="486829"/>
                </a:lnTo>
                <a:lnTo>
                  <a:pt x="836142" y="431634"/>
                </a:lnTo>
                <a:lnTo>
                  <a:pt x="813473" y="379450"/>
                </a:lnTo>
                <a:lnTo>
                  <a:pt x="787565" y="330288"/>
                </a:lnTo>
                <a:lnTo>
                  <a:pt x="758431" y="284137"/>
                </a:lnTo>
                <a:lnTo>
                  <a:pt x="726046" y="241007"/>
                </a:lnTo>
                <a:lnTo>
                  <a:pt x="688695" y="199059"/>
                </a:lnTo>
                <a:lnTo>
                  <a:pt x="646696" y="159346"/>
                </a:lnTo>
                <a:lnTo>
                  <a:pt x="601878" y="124053"/>
                </a:lnTo>
                <a:lnTo>
                  <a:pt x="554228" y="93179"/>
                </a:lnTo>
                <a:lnTo>
                  <a:pt x="503770" y="66700"/>
                </a:lnTo>
                <a:lnTo>
                  <a:pt x="450481" y="44653"/>
                </a:lnTo>
                <a:lnTo>
                  <a:pt x="394373" y="27012"/>
                </a:lnTo>
                <a:lnTo>
                  <a:pt x="335445" y="13779"/>
                </a:lnTo>
                <a:lnTo>
                  <a:pt x="273685" y="4965"/>
                </a:lnTo>
                <a:lnTo>
                  <a:pt x="209118" y="546"/>
                </a:lnTo>
                <a:lnTo>
                  <a:pt x="175768" y="0"/>
                </a:lnTo>
                <a:close/>
              </a:path>
            </a:pathLst>
          </a:custGeom>
          <a:solidFill>
            <a:srgbClr val="1B38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5619750"/>
            <a:ext cx="904875" cy="1238250"/>
          </a:xfrm>
          <a:custGeom>
            <a:avLst/>
            <a:gdLst/>
            <a:ahLst/>
            <a:cxnLst/>
            <a:rect l="l" t="t" r="r" b="b"/>
            <a:pathLst>
              <a:path w="904875" h="1238250">
                <a:moveTo>
                  <a:pt x="175768" y="0"/>
                </a:moveTo>
                <a:lnTo>
                  <a:pt x="116497" y="1930"/>
                </a:lnTo>
                <a:lnTo>
                  <a:pt x="58042" y="7696"/>
                </a:lnTo>
                <a:lnTo>
                  <a:pt x="0" y="17424"/>
                </a:lnTo>
                <a:lnTo>
                  <a:pt x="0" y="544461"/>
                </a:lnTo>
                <a:lnTo>
                  <a:pt x="11338" y="545490"/>
                </a:lnTo>
                <a:lnTo>
                  <a:pt x="38543" y="549821"/>
                </a:lnTo>
                <a:lnTo>
                  <a:pt x="88541" y="563702"/>
                </a:lnTo>
                <a:lnTo>
                  <a:pt x="132664" y="584504"/>
                </a:lnTo>
                <a:lnTo>
                  <a:pt x="170903" y="612254"/>
                </a:lnTo>
                <a:lnTo>
                  <a:pt x="203263" y="646925"/>
                </a:lnTo>
                <a:lnTo>
                  <a:pt x="229730" y="688530"/>
                </a:lnTo>
                <a:lnTo>
                  <a:pt x="250329" y="737082"/>
                </a:lnTo>
                <a:lnTo>
                  <a:pt x="265036" y="792556"/>
                </a:lnTo>
                <a:lnTo>
                  <a:pt x="273862" y="854963"/>
                </a:lnTo>
                <a:lnTo>
                  <a:pt x="276809" y="924306"/>
                </a:lnTo>
                <a:lnTo>
                  <a:pt x="276809" y="1238080"/>
                </a:lnTo>
                <a:lnTo>
                  <a:pt x="904544" y="1238080"/>
                </a:lnTo>
                <a:lnTo>
                  <a:pt x="904544" y="844435"/>
                </a:lnTo>
                <a:lnTo>
                  <a:pt x="904138" y="808151"/>
                </a:lnTo>
                <a:lnTo>
                  <a:pt x="900899" y="737844"/>
                </a:lnTo>
                <a:lnTo>
                  <a:pt x="894422" y="670560"/>
                </a:lnTo>
                <a:lnTo>
                  <a:pt x="884707" y="606298"/>
                </a:lnTo>
                <a:lnTo>
                  <a:pt x="871753" y="545058"/>
                </a:lnTo>
                <a:lnTo>
                  <a:pt x="855560" y="486829"/>
                </a:lnTo>
                <a:lnTo>
                  <a:pt x="836142" y="431634"/>
                </a:lnTo>
                <a:lnTo>
                  <a:pt x="813473" y="379450"/>
                </a:lnTo>
                <a:lnTo>
                  <a:pt x="787565" y="330288"/>
                </a:lnTo>
                <a:lnTo>
                  <a:pt x="758431" y="284137"/>
                </a:lnTo>
                <a:lnTo>
                  <a:pt x="726046" y="241007"/>
                </a:lnTo>
                <a:lnTo>
                  <a:pt x="688695" y="199059"/>
                </a:lnTo>
                <a:lnTo>
                  <a:pt x="646696" y="159346"/>
                </a:lnTo>
                <a:lnTo>
                  <a:pt x="601878" y="124053"/>
                </a:lnTo>
                <a:lnTo>
                  <a:pt x="554228" y="93179"/>
                </a:lnTo>
                <a:lnTo>
                  <a:pt x="503770" y="66700"/>
                </a:lnTo>
                <a:lnTo>
                  <a:pt x="450481" y="44653"/>
                </a:lnTo>
                <a:lnTo>
                  <a:pt x="394373" y="27012"/>
                </a:lnTo>
                <a:lnTo>
                  <a:pt x="335445" y="13779"/>
                </a:lnTo>
                <a:lnTo>
                  <a:pt x="273685" y="4965"/>
                </a:lnTo>
                <a:lnTo>
                  <a:pt x="209118" y="546"/>
                </a:lnTo>
                <a:lnTo>
                  <a:pt x="175768" y="0"/>
                </a:lnTo>
                <a:close/>
              </a:path>
            </a:pathLst>
          </a:custGeom>
          <a:solidFill>
            <a:srgbClr val="1B38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1615801" y="4825"/>
            <a:ext cx="247650" cy="276225"/>
          </a:xfrm>
          <a:custGeom>
            <a:avLst/>
            <a:gdLst/>
            <a:ahLst/>
            <a:cxnLst/>
            <a:rect l="l" t="t" r="r" b="b"/>
            <a:pathLst>
              <a:path w="247650" h="276225">
                <a:moveTo>
                  <a:pt x="0" y="80009"/>
                </a:moveTo>
                <a:lnTo>
                  <a:pt x="0" y="267843"/>
                </a:lnTo>
                <a:lnTo>
                  <a:pt x="1524" y="272669"/>
                </a:lnTo>
                <a:lnTo>
                  <a:pt x="5206" y="275463"/>
                </a:lnTo>
                <a:lnTo>
                  <a:pt x="9905" y="275844"/>
                </a:lnTo>
                <a:lnTo>
                  <a:pt x="14224" y="273176"/>
                </a:lnTo>
                <a:lnTo>
                  <a:pt x="247396" y="0"/>
                </a:lnTo>
                <a:lnTo>
                  <a:pt x="193801" y="0"/>
                </a:lnTo>
                <a:lnTo>
                  <a:pt x="50038" y="160400"/>
                </a:lnTo>
                <a:lnTo>
                  <a:pt x="50038" y="104267"/>
                </a:lnTo>
                <a:lnTo>
                  <a:pt x="48132" y="94869"/>
                </a:lnTo>
                <a:lnTo>
                  <a:pt x="43052" y="87122"/>
                </a:lnTo>
                <a:lnTo>
                  <a:pt x="35305" y="81915"/>
                </a:lnTo>
                <a:lnTo>
                  <a:pt x="26034" y="80009"/>
                </a:lnTo>
                <a:lnTo>
                  <a:pt x="0" y="80009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1615801" y="1719326"/>
            <a:ext cx="247650" cy="276225"/>
          </a:xfrm>
          <a:custGeom>
            <a:avLst/>
            <a:gdLst/>
            <a:ahLst/>
            <a:cxnLst/>
            <a:rect l="l" t="t" r="r" b="b"/>
            <a:pathLst>
              <a:path w="247650" h="276225">
                <a:moveTo>
                  <a:pt x="0" y="80010"/>
                </a:moveTo>
                <a:lnTo>
                  <a:pt x="0" y="267843"/>
                </a:lnTo>
                <a:lnTo>
                  <a:pt x="1524" y="272669"/>
                </a:lnTo>
                <a:lnTo>
                  <a:pt x="5206" y="275463"/>
                </a:lnTo>
                <a:lnTo>
                  <a:pt x="9905" y="275844"/>
                </a:lnTo>
                <a:lnTo>
                  <a:pt x="14224" y="273176"/>
                </a:lnTo>
                <a:lnTo>
                  <a:pt x="247396" y="0"/>
                </a:lnTo>
                <a:lnTo>
                  <a:pt x="193801" y="0"/>
                </a:lnTo>
                <a:lnTo>
                  <a:pt x="50038" y="160400"/>
                </a:lnTo>
                <a:lnTo>
                  <a:pt x="50038" y="104266"/>
                </a:lnTo>
                <a:lnTo>
                  <a:pt x="48132" y="94869"/>
                </a:lnTo>
                <a:lnTo>
                  <a:pt x="43052" y="87122"/>
                </a:lnTo>
                <a:lnTo>
                  <a:pt x="35305" y="81914"/>
                </a:lnTo>
                <a:lnTo>
                  <a:pt x="26034" y="80010"/>
                </a:lnTo>
                <a:lnTo>
                  <a:pt x="0" y="80010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1615801" y="3433826"/>
            <a:ext cx="247650" cy="276225"/>
          </a:xfrm>
          <a:custGeom>
            <a:avLst/>
            <a:gdLst/>
            <a:ahLst/>
            <a:cxnLst/>
            <a:rect l="l" t="t" r="r" b="b"/>
            <a:pathLst>
              <a:path w="247650" h="276225">
                <a:moveTo>
                  <a:pt x="0" y="80010"/>
                </a:moveTo>
                <a:lnTo>
                  <a:pt x="0" y="267843"/>
                </a:lnTo>
                <a:lnTo>
                  <a:pt x="1524" y="272669"/>
                </a:lnTo>
                <a:lnTo>
                  <a:pt x="5206" y="275463"/>
                </a:lnTo>
                <a:lnTo>
                  <a:pt x="9905" y="275844"/>
                </a:lnTo>
                <a:lnTo>
                  <a:pt x="14224" y="273176"/>
                </a:lnTo>
                <a:lnTo>
                  <a:pt x="247396" y="0"/>
                </a:lnTo>
                <a:lnTo>
                  <a:pt x="193801" y="0"/>
                </a:lnTo>
                <a:lnTo>
                  <a:pt x="50038" y="160400"/>
                </a:lnTo>
                <a:lnTo>
                  <a:pt x="50038" y="104266"/>
                </a:lnTo>
                <a:lnTo>
                  <a:pt x="48132" y="94869"/>
                </a:lnTo>
                <a:lnTo>
                  <a:pt x="43052" y="87122"/>
                </a:lnTo>
                <a:lnTo>
                  <a:pt x="35305" y="81914"/>
                </a:lnTo>
                <a:lnTo>
                  <a:pt x="26034" y="80010"/>
                </a:lnTo>
                <a:lnTo>
                  <a:pt x="0" y="80010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1615801" y="5148326"/>
            <a:ext cx="247650" cy="276225"/>
          </a:xfrm>
          <a:custGeom>
            <a:avLst/>
            <a:gdLst/>
            <a:ahLst/>
            <a:cxnLst/>
            <a:rect l="l" t="t" r="r" b="b"/>
            <a:pathLst>
              <a:path w="247650" h="276225">
                <a:moveTo>
                  <a:pt x="0" y="80010"/>
                </a:moveTo>
                <a:lnTo>
                  <a:pt x="0" y="267843"/>
                </a:lnTo>
                <a:lnTo>
                  <a:pt x="1524" y="272669"/>
                </a:lnTo>
                <a:lnTo>
                  <a:pt x="5206" y="275463"/>
                </a:lnTo>
                <a:lnTo>
                  <a:pt x="9905" y="275844"/>
                </a:lnTo>
                <a:lnTo>
                  <a:pt x="14224" y="273177"/>
                </a:lnTo>
                <a:lnTo>
                  <a:pt x="247396" y="0"/>
                </a:lnTo>
                <a:lnTo>
                  <a:pt x="193801" y="0"/>
                </a:lnTo>
                <a:lnTo>
                  <a:pt x="50038" y="160401"/>
                </a:lnTo>
                <a:lnTo>
                  <a:pt x="50038" y="104267"/>
                </a:lnTo>
                <a:lnTo>
                  <a:pt x="48132" y="94868"/>
                </a:lnTo>
                <a:lnTo>
                  <a:pt x="43052" y="87122"/>
                </a:lnTo>
                <a:lnTo>
                  <a:pt x="35305" y="81915"/>
                </a:lnTo>
                <a:lnTo>
                  <a:pt x="26034" y="80010"/>
                </a:lnTo>
                <a:lnTo>
                  <a:pt x="0" y="80010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1939651" y="4825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0" y="80009"/>
                </a:moveTo>
                <a:lnTo>
                  <a:pt x="0" y="267843"/>
                </a:lnTo>
                <a:lnTo>
                  <a:pt x="1397" y="272669"/>
                </a:lnTo>
                <a:lnTo>
                  <a:pt x="5079" y="275463"/>
                </a:lnTo>
                <a:lnTo>
                  <a:pt x="9525" y="275844"/>
                </a:lnTo>
                <a:lnTo>
                  <a:pt x="13716" y="273176"/>
                </a:lnTo>
                <a:lnTo>
                  <a:pt x="237871" y="0"/>
                </a:lnTo>
                <a:lnTo>
                  <a:pt x="186308" y="0"/>
                </a:lnTo>
                <a:lnTo>
                  <a:pt x="48132" y="160400"/>
                </a:lnTo>
                <a:lnTo>
                  <a:pt x="48132" y="104267"/>
                </a:lnTo>
                <a:lnTo>
                  <a:pt x="46354" y="94869"/>
                </a:lnTo>
                <a:lnTo>
                  <a:pt x="41401" y="87122"/>
                </a:lnTo>
                <a:lnTo>
                  <a:pt x="34035" y="81915"/>
                </a:lnTo>
                <a:lnTo>
                  <a:pt x="25019" y="80009"/>
                </a:lnTo>
                <a:lnTo>
                  <a:pt x="0" y="80009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1939651" y="1719326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0" y="80010"/>
                </a:moveTo>
                <a:lnTo>
                  <a:pt x="0" y="267843"/>
                </a:lnTo>
                <a:lnTo>
                  <a:pt x="1397" y="272669"/>
                </a:lnTo>
                <a:lnTo>
                  <a:pt x="5079" y="275463"/>
                </a:lnTo>
                <a:lnTo>
                  <a:pt x="9525" y="275844"/>
                </a:lnTo>
                <a:lnTo>
                  <a:pt x="13716" y="273176"/>
                </a:lnTo>
                <a:lnTo>
                  <a:pt x="237871" y="0"/>
                </a:lnTo>
                <a:lnTo>
                  <a:pt x="186308" y="0"/>
                </a:lnTo>
                <a:lnTo>
                  <a:pt x="48132" y="160400"/>
                </a:lnTo>
                <a:lnTo>
                  <a:pt x="48132" y="104266"/>
                </a:lnTo>
                <a:lnTo>
                  <a:pt x="46354" y="94869"/>
                </a:lnTo>
                <a:lnTo>
                  <a:pt x="41401" y="87122"/>
                </a:lnTo>
                <a:lnTo>
                  <a:pt x="34035" y="81914"/>
                </a:lnTo>
                <a:lnTo>
                  <a:pt x="25019" y="80010"/>
                </a:lnTo>
                <a:lnTo>
                  <a:pt x="0" y="80010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1939651" y="3433826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0" y="80010"/>
                </a:moveTo>
                <a:lnTo>
                  <a:pt x="0" y="267843"/>
                </a:lnTo>
                <a:lnTo>
                  <a:pt x="1397" y="272669"/>
                </a:lnTo>
                <a:lnTo>
                  <a:pt x="5079" y="275463"/>
                </a:lnTo>
                <a:lnTo>
                  <a:pt x="9525" y="275844"/>
                </a:lnTo>
                <a:lnTo>
                  <a:pt x="13716" y="273176"/>
                </a:lnTo>
                <a:lnTo>
                  <a:pt x="237871" y="0"/>
                </a:lnTo>
                <a:lnTo>
                  <a:pt x="186308" y="0"/>
                </a:lnTo>
                <a:lnTo>
                  <a:pt x="48132" y="160400"/>
                </a:lnTo>
                <a:lnTo>
                  <a:pt x="48132" y="104266"/>
                </a:lnTo>
                <a:lnTo>
                  <a:pt x="46354" y="94869"/>
                </a:lnTo>
                <a:lnTo>
                  <a:pt x="41401" y="87122"/>
                </a:lnTo>
                <a:lnTo>
                  <a:pt x="34035" y="81914"/>
                </a:lnTo>
                <a:lnTo>
                  <a:pt x="25019" y="80010"/>
                </a:lnTo>
                <a:lnTo>
                  <a:pt x="0" y="80010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1939651" y="5148326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0" y="80010"/>
                </a:moveTo>
                <a:lnTo>
                  <a:pt x="0" y="267843"/>
                </a:lnTo>
                <a:lnTo>
                  <a:pt x="1397" y="272669"/>
                </a:lnTo>
                <a:lnTo>
                  <a:pt x="5079" y="275463"/>
                </a:lnTo>
                <a:lnTo>
                  <a:pt x="9525" y="275844"/>
                </a:lnTo>
                <a:lnTo>
                  <a:pt x="13716" y="273177"/>
                </a:lnTo>
                <a:lnTo>
                  <a:pt x="237871" y="0"/>
                </a:lnTo>
                <a:lnTo>
                  <a:pt x="186308" y="0"/>
                </a:lnTo>
                <a:lnTo>
                  <a:pt x="48132" y="160401"/>
                </a:lnTo>
                <a:lnTo>
                  <a:pt x="48132" y="104267"/>
                </a:lnTo>
                <a:lnTo>
                  <a:pt x="46354" y="94868"/>
                </a:lnTo>
                <a:lnTo>
                  <a:pt x="41401" y="87122"/>
                </a:lnTo>
                <a:lnTo>
                  <a:pt x="34035" y="81915"/>
                </a:lnTo>
                <a:lnTo>
                  <a:pt x="25019" y="80010"/>
                </a:lnTo>
                <a:lnTo>
                  <a:pt x="0" y="80010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11615801" y="433451"/>
            <a:ext cx="247650" cy="276225"/>
          </a:xfrm>
          <a:custGeom>
            <a:avLst/>
            <a:gdLst/>
            <a:ahLst/>
            <a:cxnLst/>
            <a:rect l="l" t="t" r="r" b="b"/>
            <a:pathLst>
              <a:path w="247650" h="276225">
                <a:moveTo>
                  <a:pt x="0" y="80010"/>
                </a:moveTo>
                <a:lnTo>
                  <a:pt x="0" y="267843"/>
                </a:lnTo>
                <a:lnTo>
                  <a:pt x="1524" y="272669"/>
                </a:lnTo>
                <a:lnTo>
                  <a:pt x="5206" y="275463"/>
                </a:lnTo>
                <a:lnTo>
                  <a:pt x="9905" y="275844"/>
                </a:lnTo>
                <a:lnTo>
                  <a:pt x="14224" y="273176"/>
                </a:lnTo>
                <a:lnTo>
                  <a:pt x="247396" y="0"/>
                </a:lnTo>
                <a:lnTo>
                  <a:pt x="193801" y="0"/>
                </a:lnTo>
                <a:lnTo>
                  <a:pt x="50038" y="160400"/>
                </a:lnTo>
                <a:lnTo>
                  <a:pt x="50038" y="104266"/>
                </a:lnTo>
                <a:lnTo>
                  <a:pt x="48132" y="94869"/>
                </a:lnTo>
                <a:lnTo>
                  <a:pt x="43052" y="87122"/>
                </a:lnTo>
                <a:lnTo>
                  <a:pt x="35305" y="81914"/>
                </a:lnTo>
                <a:lnTo>
                  <a:pt x="26034" y="80010"/>
                </a:lnTo>
                <a:lnTo>
                  <a:pt x="0" y="80010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11615801" y="2147951"/>
            <a:ext cx="247650" cy="276225"/>
          </a:xfrm>
          <a:custGeom>
            <a:avLst/>
            <a:gdLst/>
            <a:ahLst/>
            <a:cxnLst/>
            <a:rect l="l" t="t" r="r" b="b"/>
            <a:pathLst>
              <a:path w="247650" h="276225">
                <a:moveTo>
                  <a:pt x="0" y="80010"/>
                </a:moveTo>
                <a:lnTo>
                  <a:pt x="0" y="267843"/>
                </a:lnTo>
                <a:lnTo>
                  <a:pt x="1524" y="272669"/>
                </a:lnTo>
                <a:lnTo>
                  <a:pt x="5206" y="275463"/>
                </a:lnTo>
                <a:lnTo>
                  <a:pt x="9905" y="275844"/>
                </a:lnTo>
                <a:lnTo>
                  <a:pt x="14224" y="273176"/>
                </a:lnTo>
                <a:lnTo>
                  <a:pt x="247396" y="0"/>
                </a:lnTo>
                <a:lnTo>
                  <a:pt x="193801" y="0"/>
                </a:lnTo>
                <a:lnTo>
                  <a:pt x="50038" y="160400"/>
                </a:lnTo>
                <a:lnTo>
                  <a:pt x="50038" y="104266"/>
                </a:lnTo>
                <a:lnTo>
                  <a:pt x="48132" y="94869"/>
                </a:lnTo>
                <a:lnTo>
                  <a:pt x="43052" y="87122"/>
                </a:lnTo>
                <a:lnTo>
                  <a:pt x="35305" y="81914"/>
                </a:lnTo>
                <a:lnTo>
                  <a:pt x="26034" y="80010"/>
                </a:lnTo>
                <a:lnTo>
                  <a:pt x="0" y="80010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11615801" y="3862451"/>
            <a:ext cx="247650" cy="276225"/>
          </a:xfrm>
          <a:custGeom>
            <a:avLst/>
            <a:gdLst/>
            <a:ahLst/>
            <a:cxnLst/>
            <a:rect l="l" t="t" r="r" b="b"/>
            <a:pathLst>
              <a:path w="247650" h="276225">
                <a:moveTo>
                  <a:pt x="0" y="80010"/>
                </a:moveTo>
                <a:lnTo>
                  <a:pt x="0" y="267843"/>
                </a:lnTo>
                <a:lnTo>
                  <a:pt x="1524" y="272669"/>
                </a:lnTo>
                <a:lnTo>
                  <a:pt x="5206" y="275463"/>
                </a:lnTo>
                <a:lnTo>
                  <a:pt x="9905" y="275844"/>
                </a:lnTo>
                <a:lnTo>
                  <a:pt x="14224" y="273176"/>
                </a:lnTo>
                <a:lnTo>
                  <a:pt x="247396" y="0"/>
                </a:lnTo>
                <a:lnTo>
                  <a:pt x="193801" y="0"/>
                </a:lnTo>
                <a:lnTo>
                  <a:pt x="50038" y="160400"/>
                </a:lnTo>
                <a:lnTo>
                  <a:pt x="50038" y="104267"/>
                </a:lnTo>
                <a:lnTo>
                  <a:pt x="48132" y="94868"/>
                </a:lnTo>
                <a:lnTo>
                  <a:pt x="43052" y="87122"/>
                </a:lnTo>
                <a:lnTo>
                  <a:pt x="35305" y="81915"/>
                </a:lnTo>
                <a:lnTo>
                  <a:pt x="26034" y="80010"/>
                </a:lnTo>
                <a:lnTo>
                  <a:pt x="0" y="80010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11615801" y="5576951"/>
            <a:ext cx="247650" cy="276225"/>
          </a:xfrm>
          <a:custGeom>
            <a:avLst/>
            <a:gdLst/>
            <a:ahLst/>
            <a:cxnLst/>
            <a:rect l="l" t="t" r="r" b="b"/>
            <a:pathLst>
              <a:path w="247650" h="276225">
                <a:moveTo>
                  <a:pt x="0" y="80048"/>
                </a:moveTo>
                <a:lnTo>
                  <a:pt x="0" y="267804"/>
                </a:lnTo>
                <a:lnTo>
                  <a:pt x="1524" y="272681"/>
                </a:lnTo>
                <a:lnTo>
                  <a:pt x="5206" y="275526"/>
                </a:lnTo>
                <a:lnTo>
                  <a:pt x="9905" y="275856"/>
                </a:lnTo>
                <a:lnTo>
                  <a:pt x="14224" y="273177"/>
                </a:lnTo>
                <a:lnTo>
                  <a:pt x="247396" y="0"/>
                </a:lnTo>
                <a:lnTo>
                  <a:pt x="193801" y="0"/>
                </a:lnTo>
                <a:lnTo>
                  <a:pt x="50038" y="160362"/>
                </a:lnTo>
                <a:lnTo>
                  <a:pt x="50038" y="104330"/>
                </a:lnTo>
                <a:lnTo>
                  <a:pt x="48132" y="94881"/>
                </a:lnTo>
                <a:lnTo>
                  <a:pt x="43052" y="87160"/>
                </a:lnTo>
                <a:lnTo>
                  <a:pt x="35305" y="81953"/>
                </a:lnTo>
                <a:lnTo>
                  <a:pt x="26034" y="80048"/>
                </a:lnTo>
                <a:lnTo>
                  <a:pt x="0" y="80048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11939651" y="433451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0" y="80010"/>
                </a:moveTo>
                <a:lnTo>
                  <a:pt x="0" y="267843"/>
                </a:lnTo>
                <a:lnTo>
                  <a:pt x="1397" y="272669"/>
                </a:lnTo>
                <a:lnTo>
                  <a:pt x="5079" y="275463"/>
                </a:lnTo>
                <a:lnTo>
                  <a:pt x="9525" y="275844"/>
                </a:lnTo>
                <a:lnTo>
                  <a:pt x="13716" y="273176"/>
                </a:lnTo>
                <a:lnTo>
                  <a:pt x="237871" y="0"/>
                </a:lnTo>
                <a:lnTo>
                  <a:pt x="186308" y="0"/>
                </a:lnTo>
                <a:lnTo>
                  <a:pt x="48132" y="160400"/>
                </a:lnTo>
                <a:lnTo>
                  <a:pt x="48132" y="104266"/>
                </a:lnTo>
                <a:lnTo>
                  <a:pt x="46354" y="94869"/>
                </a:lnTo>
                <a:lnTo>
                  <a:pt x="41401" y="87122"/>
                </a:lnTo>
                <a:lnTo>
                  <a:pt x="34035" y="81914"/>
                </a:lnTo>
                <a:lnTo>
                  <a:pt x="25019" y="80010"/>
                </a:lnTo>
                <a:lnTo>
                  <a:pt x="0" y="80010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11939651" y="2147951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0" y="80010"/>
                </a:moveTo>
                <a:lnTo>
                  <a:pt x="0" y="267843"/>
                </a:lnTo>
                <a:lnTo>
                  <a:pt x="1397" y="272669"/>
                </a:lnTo>
                <a:lnTo>
                  <a:pt x="5079" y="275463"/>
                </a:lnTo>
                <a:lnTo>
                  <a:pt x="9525" y="275844"/>
                </a:lnTo>
                <a:lnTo>
                  <a:pt x="13716" y="273176"/>
                </a:lnTo>
                <a:lnTo>
                  <a:pt x="237871" y="0"/>
                </a:lnTo>
                <a:lnTo>
                  <a:pt x="186308" y="0"/>
                </a:lnTo>
                <a:lnTo>
                  <a:pt x="48132" y="160400"/>
                </a:lnTo>
                <a:lnTo>
                  <a:pt x="48132" y="104266"/>
                </a:lnTo>
                <a:lnTo>
                  <a:pt x="46354" y="94869"/>
                </a:lnTo>
                <a:lnTo>
                  <a:pt x="41401" y="87122"/>
                </a:lnTo>
                <a:lnTo>
                  <a:pt x="34035" y="81914"/>
                </a:lnTo>
                <a:lnTo>
                  <a:pt x="25019" y="80010"/>
                </a:lnTo>
                <a:lnTo>
                  <a:pt x="0" y="80010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11939651" y="3862451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0" y="80010"/>
                </a:moveTo>
                <a:lnTo>
                  <a:pt x="0" y="267843"/>
                </a:lnTo>
                <a:lnTo>
                  <a:pt x="1397" y="272669"/>
                </a:lnTo>
                <a:lnTo>
                  <a:pt x="5079" y="275463"/>
                </a:lnTo>
                <a:lnTo>
                  <a:pt x="9525" y="275844"/>
                </a:lnTo>
                <a:lnTo>
                  <a:pt x="13716" y="273176"/>
                </a:lnTo>
                <a:lnTo>
                  <a:pt x="237871" y="0"/>
                </a:lnTo>
                <a:lnTo>
                  <a:pt x="186308" y="0"/>
                </a:lnTo>
                <a:lnTo>
                  <a:pt x="48132" y="160400"/>
                </a:lnTo>
                <a:lnTo>
                  <a:pt x="48132" y="104267"/>
                </a:lnTo>
                <a:lnTo>
                  <a:pt x="46354" y="94868"/>
                </a:lnTo>
                <a:lnTo>
                  <a:pt x="41401" y="87122"/>
                </a:lnTo>
                <a:lnTo>
                  <a:pt x="34035" y="81915"/>
                </a:lnTo>
                <a:lnTo>
                  <a:pt x="25019" y="80010"/>
                </a:lnTo>
                <a:lnTo>
                  <a:pt x="0" y="80010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11939651" y="5576951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0" y="80048"/>
                </a:moveTo>
                <a:lnTo>
                  <a:pt x="0" y="267804"/>
                </a:lnTo>
                <a:lnTo>
                  <a:pt x="1397" y="272681"/>
                </a:lnTo>
                <a:lnTo>
                  <a:pt x="5079" y="275526"/>
                </a:lnTo>
                <a:lnTo>
                  <a:pt x="9525" y="275856"/>
                </a:lnTo>
                <a:lnTo>
                  <a:pt x="13716" y="273177"/>
                </a:lnTo>
                <a:lnTo>
                  <a:pt x="237871" y="0"/>
                </a:lnTo>
                <a:lnTo>
                  <a:pt x="186308" y="0"/>
                </a:lnTo>
                <a:lnTo>
                  <a:pt x="48132" y="160362"/>
                </a:lnTo>
                <a:lnTo>
                  <a:pt x="48132" y="104330"/>
                </a:lnTo>
                <a:lnTo>
                  <a:pt x="46354" y="94881"/>
                </a:lnTo>
                <a:lnTo>
                  <a:pt x="41401" y="87160"/>
                </a:lnTo>
                <a:lnTo>
                  <a:pt x="34035" y="81953"/>
                </a:lnTo>
                <a:lnTo>
                  <a:pt x="25019" y="80048"/>
                </a:lnTo>
                <a:lnTo>
                  <a:pt x="0" y="80048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11615801" y="862075"/>
            <a:ext cx="247650" cy="276225"/>
          </a:xfrm>
          <a:custGeom>
            <a:avLst/>
            <a:gdLst/>
            <a:ahLst/>
            <a:cxnLst/>
            <a:rect l="l" t="t" r="r" b="b"/>
            <a:pathLst>
              <a:path w="247650" h="276225">
                <a:moveTo>
                  <a:pt x="0" y="80010"/>
                </a:moveTo>
                <a:lnTo>
                  <a:pt x="0" y="267843"/>
                </a:lnTo>
                <a:lnTo>
                  <a:pt x="1524" y="272669"/>
                </a:lnTo>
                <a:lnTo>
                  <a:pt x="5206" y="275463"/>
                </a:lnTo>
                <a:lnTo>
                  <a:pt x="9905" y="275844"/>
                </a:lnTo>
                <a:lnTo>
                  <a:pt x="14224" y="273176"/>
                </a:lnTo>
                <a:lnTo>
                  <a:pt x="247396" y="0"/>
                </a:lnTo>
                <a:lnTo>
                  <a:pt x="193801" y="0"/>
                </a:lnTo>
                <a:lnTo>
                  <a:pt x="50038" y="160400"/>
                </a:lnTo>
                <a:lnTo>
                  <a:pt x="50038" y="104266"/>
                </a:lnTo>
                <a:lnTo>
                  <a:pt x="48132" y="94869"/>
                </a:lnTo>
                <a:lnTo>
                  <a:pt x="43052" y="87122"/>
                </a:lnTo>
                <a:lnTo>
                  <a:pt x="35305" y="81914"/>
                </a:lnTo>
                <a:lnTo>
                  <a:pt x="26034" y="80010"/>
                </a:lnTo>
                <a:lnTo>
                  <a:pt x="0" y="80010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11615801" y="2576576"/>
            <a:ext cx="247650" cy="276225"/>
          </a:xfrm>
          <a:custGeom>
            <a:avLst/>
            <a:gdLst/>
            <a:ahLst/>
            <a:cxnLst/>
            <a:rect l="l" t="t" r="r" b="b"/>
            <a:pathLst>
              <a:path w="247650" h="276225">
                <a:moveTo>
                  <a:pt x="0" y="80010"/>
                </a:moveTo>
                <a:lnTo>
                  <a:pt x="0" y="267843"/>
                </a:lnTo>
                <a:lnTo>
                  <a:pt x="1524" y="272669"/>
                </a:lnTo>
                <a:lnTo>
                  <a:pt x="5206" y="275463"/>
                </a:lnTo>
                <a:lnTo>
                  <a:pt x="9905" y="275844"/>
                </a:lnTo>
                <a:lnTo>
                  <a:pt x="14224" y="273176"/>
                </a:lnTo>
                <a:lnTo>
                  <a:pt x="247396" y="0"/>
                </a:lnTo>
                <a:lnTo>
                  <a:pt x="193801" y="0"/>
                </a:lnTo>
                <a:lnTo>
                  <a:pt x="50038" y="160400"/>
                </a:lnTo>
                <a:lnTo>
                  <a:pt x="50038" y="104266"/>
                </a:lnTo>
                <a:lnTo>
                  <a:pt x="48132" y="94869"/>
                </a:lnTo>
                <a:lnTo>
                  <a:pt x="43052" y="87122"/>
                </a:lnTo>
                <a:lnTo>
                  <a:pt x="35305" y="81914"/>
                </a:lnTo>
                <a:lnTo>
                  <a:pt x="26034" y="80010"/>
                </a:lnTo>
                <a:lnTo>
                  <a:pt x="0" y="80010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11615801" y="4291076"/>
            <a:ext cx="247650" cy="276225"/>
          </a:xfrm>
          <a:custGeom>
            <a:avLst/>
            <a:gdLst/>
            <a:ahLst/>
            <a:cxnLst/>
            <a:rect l="l" t="t" r="r" b="b"/>
            <a:pathLst>
              <a:path w="247650" h="276225">
                <a:moveTo>
                  <a:pt x="0" y="80010"/>
                </a:moveTo>
                <a:lnTo>
                  <a:pt x="0" y="267843"/>
                </a:lnTo>
                <a:lnTo>
                  <a:pt x="1524" y="272669"/>
                </a:lnTo>
                <a:lnTo>
                  <a:pt x="5206" y="275463"/>
                </a:lnTo>
                <a:lnTo>
                  <a:pt x="9905" y="275844"/>
                </a:lnTo>
                <a:lnTo>
                  <a:pt x="14224" y="273176"/>
                </a:lnTo>
                <a:lnTo>
                  <a:pt x="247396" y="0"/>
                </a:lnTo>
                <a:lnTo>
                  <a:pt x="193801" y="0"/>
                </a:lnTo>
                <a:lnTo>
                  <a:pt x="50038" y="160400"/>
                </a:lnTo>
                <a:lnTo>
                  <a:pt x="50038" y="104267"/>
                </a:lnTo>
                <a:lnTo>
                  <a:pt x="48132" y="94868"/>
                </a:lnTo>
                <a:lnTo>
                  <a:pt x="43052" y="87122"/>
                </a:lnTo>
                <a:lnTo>
                  <a:pt x="35305" y="81915"/>
                </a:lnTo>
                <a:lnTo>
                  <a:pt x="26034" y="80010"/>
                </a:lnTo>
                <a:lnTo>
                  <a:pt x="0" y="80010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11615801" y="6005512"/>
            <a:ext cx="247650" cy="276225"/>
          </a:xfrm>
          <a:custGeom>
            <a:avLst/>
            <a:gdLst/>
            <a:ahLst/>
            <a:cxnLst/>
            <a:rect l="l" t="t" r="r" b="b"/>
            <a:pathLst>
              <a:path w="247650" h="276225">
                <a:moveTo>
                  <a:pt x="0" y="80111"/>
                </a:moveTo>
                <a:lnTo>
                  <a:pt x="0" y="267868"/>
                </a:lnTo>
                <a:lnTo>
                  <a:pt x="1524" y="272745"/>
                </a:lnTo>
                <a:lnTo>
                  <a:pt x="5206" y="275590"/>
                </a:lnTo>
                <a:lnTo>
                  <a:pt x="9905" y="275920"/>
                </a:lnTo>
                <a:lnTo>
                  <a:pt x="14224" y="273240"/>
                </a:lnTo>
                <a:lnTo>
                  <a:pt x="247396" y="0"/>
                </a:lnTo>
                <a:lnTo>
                  <a:pt x="193801" y="0"/>
                </a:lnTo>
                <a:lnTo>
                  <a:pt x="50038" y="160426"/>
                </a:lnTo>
                <a:lnTo>
                  <a:pt x="50038" y="104393"/>
                </a:lnTo>
                <a:lnTo>
                  <a:pt x="48132" y="94945"/>
                </a:lnTo>
                <a:lnTo>
                  <a:pt x="43052" y="87223"/>
                </a:lnTo>
                <a:lnTo>
                  <a:pt x="35305" y="82016"/>
                </a:lnTo>
                <a:lnTo>
                  <a:pt x="26034" y="80111"/>
                </a:lnTo>
                <a:lnTo>
                  <a:pt x="0" y="80111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11939651" y="862075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0" y="80010"/>
                </a:moveTo>
                <a:lnTo>
                  <a:pt x="0" y="267843"/>
                </a:lnTo>
                <a:lnTo>
                  <a:pt x="1397" y="272669"/>
                </a:lnTo>
                <a:lnTo>
                  <a:pt x="5079" y="275463"/>
                </a:lnTo>
                <a:lnTo>
                  <a:pt x="9525" y="275844"/>
                </a:lnTo>
                <a:lnTo>
                  <a:pt x="13716" y="273176"/>
                </a:lnTo>
                <a:lnTo>
                  <a:pt x="237871" y="0"/>
                </a:lnTo>
                <a:lnTo>
                  <a:pt x="186308" y="0"/>
                </a:lnTo>
                <a:lnTo>
                  <a:pt x="48132" y="160400"/>
                </a:lnTo>
                <a:lnTo>
                  <a:pt x="48132" y="104266"/>
                </a:lnTo>
                <a:lnTo>
                  <a:pt x="46354" y="94869"/>
                </a:lnTo>
                <a:lnTo>
                  <a:pt x="41401" y="87122"/>
                </a:lnTo>
                <a:lnTo>
                  <a:pt x="34035" y="81914"/>
                </a:lnTo>
                <a:lnTo>
                  <a:pt x="25019" y="80010"/>
                </a:lnTo>
                <a:lnTo>
                  <a:pt x="0" y="80010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11939651" y="2576576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0" y="80010"/>
                </a:moveTo>
                <a:lnTo>
                  <a:pt x="0" y="267843"/>
                </a:lnTo>
                <a:lnTo>
                  <a:pt x="1397" y="272669"/>
                </a:lnTo>
                <a:lnTo>
                  <a:pt x="5079" y="275463"/>
                </a:lnTo>
                <a:lnTo>
                  <a:pt x="9525" y="275844"/>
                </a:lnTo>
                <a:lnTo>
                  <a:pt x="13716" y="273176"/>
                </a:lnTo>
                <a:lnTo>
                  <a:pt x="237871" y="0"/>
                </a:lnTo>
                <a:lnTo>
                  <a:pt x="186308" y="0"/>
                </a:lnTo>
                <a:lnTo>
                  <a:pt x="48132" y="160400"/>
                </a:lnTo>
                <a:lnTo>
                  <a:pt x="48132" y="104266"/>
                </a:lnTo>
                <a:lnTo>
                  <a:pt x="46354" y="94869"/>
                </a:lnTo>
                <a:lnTo>
                  <a:pt x="41401" y="87122"/>
                </a:lnTo>
                <a:lnTo>
                  <a:pt x="34035" y="81914"/>
                </a:lnTo>
                <a:lnTo>
                  <a:pt x="25019" y="80010"/>
                </a:lnTo>
                <a:lnTo>
                  <a:pt x="0" y="80010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11939651" y="4291076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0" y="80010"/>
                </a:moveTo>
                <a:lnTo>
                  <a:pt x="0" y="267843"/>
                </a:lnTo>
                <a:lnTo>
                  <a:pt x="1397" y="272669"/>
                </a:lnTo>
                <a:lnTo>
                  <a:pt x="5079" y="275463"/>
                </a:lnTo>
                <a:lnTo>
                  <a:pt x="9525" y="275844"/>
                </a:lnTo>
                <a:lnTo>
                  <a:pt x="13716" y="273176"/>
                </a:lnTo>
                <a:lnTo>
                  <a:pt x="237871" y="0"/>
                </a:lnTo>
                <a:lnTo>
                  <a:pt x="186308" y="0"/>
                </a:lnTo>
                <a:lnTo>
                  <a:pt x="48132" y="160400"/>
                </a:lnTo>
                <a:lnTo>
                  <a:pt x="48132" y="104267"/>
                </a:lnTo>
                <a:lnTo>
                  <a:pt x="46354" y="94868"/>
                </a:lnTo>
                <a:lnTo>
                  <a:pt x="41401" y="87122"/>
                </a:lnTo>
                <a:lnTo>
                  <a:pt x="34035" y="81915"/>
                </a:lnTo>
                <a:lnTo>
                  <a:pt x="25019" y="80010"/>
                </a:lnTo>
                <a:lnTo>
                  <a:pt x="0" y="80010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11939651" y="6005512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0" y="80111"/>
                </a:moveTo>
                <a:lnTo>
                  <a:pt x="0" y="267868"/>
                </a:lnTo>
                <a:lnTo>
                  <a:pt x="1397" y="272745"/>
                </a:lnTo>
                <a:lnTo>
                  <a:pt x="5079" y="275590"/>
                </a:lnTo>
                <a:lnTo>
                  <a:pt x="9525" y="275920"/>
                </a:lnTo>
                <a:lnTo>
                  <a:pt x="13716" y="273240"/>
                </a:lnTo>
                <a:lnTo>
                  <a:pt x="237871" y="0"/>
                </a:lnTo>
                <a:lnTo>
                  <a:pt x="186308" y="0"/>
                </a:lnTo>
                <a:lnTo>
                  <a:pt x="48132" y="160426"/>
                </a:lnTo>
                <a:lnTo>
                  <a:pt x="48132" y="104393"/>
                </a:lnTo>
                <a:lnTo>
                  <a:pt x="46354" y="94945"/>
                </a:lnTo>
                <a:lnTo>
                  <a:pt x="41401" y="87223"/>
                </a:lnTo>
                <a:lnTo>
                  <a:pt x="34035" y="82016"/>
                </a:lnTo>
                <a:lnTo>
                  <a:pt x="25019" y="80111"/>
                </a:lnTo>
                <a:lnTo>
                  <a:pt x="0" y="80111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11615801" y="1290700"/>
            <a:ext cx="247650" cy="276225"/>
          </a:xfrm>
          <a:custGeom>
            <a:avLst/>
            <a:gdLst/>
            <a:ahLst/>
            <a:cxnLst/>
            <a:rect l="l" t="t" r="r" b="b"/>
            <a:pathLst>
              <a:path w="247650" h="276225">
                <a:moveTo>
                  <a:pt x="0" y="80010"/>
                </a:moveTo>
                <a:lnTo>
                  <a:pt x="0" y="267843"/>
                </a:lnTo>
                <a:lnTo>
                  <a:pt x="1524" y="272669"/>
                </a:lnTo>
                <a:lnTo>
                  <a:pt x="5206" y="275463"/>
                </a:lnTo>
                <a:lnTo>
                  <a:pt x="9905" y="275844"/>
                </a:lnTo>
                <a:lnTo>
                  <a:pt x="14224" y="273176"/>
                </a:lnTo>
                <a:lnTo>
                  <a:pt x="247396" y="0"/>
                </a:lnTo>
                <a:lnTo>
                  <a:pt x="193801" y="0"/>
                </a:lnTo>
                <a:lnTo>
                  <a:pt x="50038" y="160400"/>
                </a:lnTo>
                <a:lnTo>
                  <a:pt x="50038" y="104266"/>
                </a:lnTo>
                <a:lnTo>
                  <a:pt x="48132" y="94869"/>
                </a:lnTo>
                <a:lnTo>
                  <a:pt x="43052" y="87122"/>
                </a:lnTo>
                <a:lnTo>
                  <a:pt x="35305" y="81914"/>
                </a:lnTo>
                <a:lnTo>
                  <a:pt x="26034" y="80010"/>
                </a:lnTo>
                <a:lnTo>
                  <a:pt x="0" y="80010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11615801" y="3005201"/>
            <a:ext cx="247650" cy="276225"/>
          </a:xfrm>
          <a:custGeom>
            <a:avLst/>
            <a:gdLst/>
            <a:ahLst/>
            <a:cxnLst/>
            <a:rect l="l" t="t" r="r" b="b"/>
            <a:pathLst>
              <a:path w="247650" h="276225">
                <a:moveTo>
                  <a:pt x="0" y="80010"/>
                </a:moveTo>
                <a:lnTo>
                  <a:pt x="0" y="267843"/>
                </a:lnTo>
                <a:lnTo>
                  <a:pt x="1524" y="272669"/>
                </a:lnTo>
                <a:lnTo>
                  <a:pt x="5206" y="275463"/>
                </a:lnTo>
                <a:lnTo>
                  <a:pt x="9905" y="275844"/>
                </a:lnTo>
                <a:lnTo>
                  <a:pt x="14224" y="273176"/>
                </a:lnTo>
                <a:lnTo>
                  <a:pt x="247396" y="0"/>
                </a:lnTo>
                <a:lnTo>
                  <a:pt x="193801" y="0"/>
                </a:lnTo>
                <a:lnTo>
                  <a:pt x="50038" y="160400"/>
                </a:lnTo>
                <a:lnTo>
                  <a:pt x="50038" y="104266"/>
                </a:lnTo>
                <a:lnTo>
                  <a:pt x="48132" y="94869"/>
                </a:lnTo>
                <a:lnTo>
                  <a:pt x="43052" y="87122"/>
                </a:lnTo>
                <a:lnTo>
                  <a:pt x="35305" y="81914"/>
                </a:lnTo>
                <a:lnTo>
                  <a:pt x="26034" y="80010"/>
                </a:lnTo>
                <a:lnTo>
                  <a:pt x="0" y="80010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11615801" y="4719701"/>
            <a:ext cx="247650" cy="276225"/>
          </a:xfrm>
          <a:custGeom>
            <a:avLst/>
            <a:gdLst/>
            <a:ahLst/>
            <a:cxnLst/>
            <a:rect l="l" t="t" r="r" b="b"/>
            <a:pathLst>
              <a:path w="247650" h="276225">
                <a:moveTo>
                  <a:pt x="0" y="80010"/>
                </a:moveTo>
                <a:lnTo>
                  <a:pt x="0" y="267843"/>
                </a:lnTo>
                <a:lnTo>
                  <a:pt x="1524" y="272669"/>
                </a:lnTo>
                <a:lnTo>
                  <a:pt x="5206" y="275463"/>
                </a:lnTo>
                <a:lnTo>
                  <a:pt x="9905" y="275844"/>
                </a:lnTo>
                <a:lnTo>
                  <a:pt x="14224" y="273176"/>
                </a:lnTo>
                <a:lnTo>
                  <a:pt x="247396" y="0"/>
                </a:lnTo>
                <a:lnTo>
                  <a:pt x="193801" y="0"/>
                </a:lnTo>
                <a:lnTo>
                  <a:pt x="50038" y="160400"/>
                </a:lnTo>
                <a:lnTo>
                  <a:pt x="50038" y="104267"/>
                </a:lnTo>
                <a:lnTo>
                  <a:pt x="48132" y="94868"/>
                </a:lnTo>
                <a:lnTo>
                  <a:pt x="43052" y="87122"/>
                </a:lnTo>
                <a:lnTo>
                  <a:pt x="35305" y="81915"/>
                </a:lnTo>
                <a:lnTo>
                  <a:pt x="26034" y="80010"/>
                </a:lnTo>
                <a:lnTo>
                  <a:pt x="0" y="80010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11615801" y="6434137"/>
            <a:ext cx="247650" cy="276225"/>
          </a:xfrm>
          <a:custGeom>
            <a:avLst/>
            <a:gdLst/>
            <a:ahLst/>
            <a:cxnLst/>
            <a:rect l="l" t="t" r="r" b="b"/>
            <a:pathLst>
              <a:path w="247650" h="276225">
                <a:moveTo>
                  <a:pt x="0" y="80111"/>
                </a:moveTo>
                <a:lnTo>
                  <a:pt x="0" y="267868"/>
                </a:lnTo>
                <a:lnTo>
                  <a:pt x="1524" y="272745"/>
                </a:lnTo>
                <a:lnTo>
                  <a:pt x="5206" y="275590"/>
                </a:lnTo>
                <a:lnTo>
                  <a:pt x="9905" y="275920"/>
                </a:lnTo>
                <a:lnTo>
                  <a:pt x="14224" y="273240"/>
                </a:lnTo>
                <a:lnTo>
                  <a:pt x="247396" y="0"/>
                </a:lnTo>
                <a:lnTo>
                  <a:pt x="193801" y="0"/>
                </a:lnTo>
                <a:lnTo>
                  <a:pt x="50038" y="160426"/>
                </a:lnTo>
                <a:lnTo>
                  <a:pt x="50038" y="104393"/>
                </a:lnTo>
                <a:lnTo>
                  <a:pt x="48132" y="94945"/>
                </a:lnTo>
                <a:lnTo>
                  <a:pt x="43052" y="87223"/>
                </a:lnTo>
                <a:lnTo>
                  <a:pt x="35305" y="82016"/>
                </a:lnTo>
                <a:lnTo>
                  <a:pt x="26034" y="80111"/>
                </a:lnTo>
                <a:lnTo>
                  <a:pt x="0" y="80111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11939651" y="1290700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0" y="80010"/>
                </a:moveTo>
                <a:lnTo>
                  <a:pt x="0" y="267843"/>
                </a:lnTo>
                <a:lnTo>
                  <a:pt x="1397" y="272669"/>
                </a:lnTo>
                <a:lnTo>
                  <a:pt x="5079" y="275463"/>
                </a:lnTo>
                <a:lnTo>
                  <a:pt x="9525" y="275844"/>
                </a:lnTo>
                <a:lnTo>
                  <a:pt x="13716" y="273176"/>
                </a:lnTo>
                <a:lnTo>
                  <a:pt x="237871" y="0"/>
                </a:lnTo>
                <a:lnTo>
                  <a:pt x="186308" y="0"/>
                </a:lnTo>
                <a:lnTo>
                  <a:pt x="48132" y="160400"/>
                </a:lnTo>
                <a:lnTo>
                  <a:pt x="48132" y="104266"/>
                </a:lnTo>
                <a:lnTo>
                  <a:pt x="46354" y="94869"/>
                </a:lnTo>
                <a:lnTo>
                  <a:pt x="41401" y="87122"/>
                </a:lnTo>
                <a:lnTo>
                  <a:pt x="34035" y="81914"/>
                </a:lnTo>
                <a:lnTo>
                  <a:pt x="25019" y="80010"/>
                </a:lnTo>
                <a:lnTo>
                  <a:pt x="0" y="80010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g object 46"/>
          <p:cNvSpPr/>
          <p:nvPr/>
        </p:nvSpPr>
        <p:spPr>
          <a:xfrm>
            <a:off x="11939651" y="3005201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0" y="80010"/>
                </a:moveTo>
                <a:lnTo>
                  <a:pt x="0" y="267843"/>
                </a:lnTo>
                <a:lnTo>
                  <a:pt x="1397" y="272669"/>
                </a:lnTo>
                <a:lnTo>
                  <a:pt x="5079" y="275463"/>
                </a:lnTo>
                <a:lnTo>
                  <a:pt x="9525" y="275844"/>
                </a:lnTo>
                <a:lnTo>
                  <a:pt x="13716" y="273176"/>
                </a:lnTo>
                <a:lnTo>
                  <a:pt x="237871" y="0"/>
                </a:lnTo>
                <a:lnTo>
                  <a:pt x="186308" y="0"/>
                </a:lnTo>
                <a:lnTo>
                  <a:pt x="48132" y="160400"/>
                </a:lnTo>
                <a:lnTo>
                  <a:pt x="48132" y="104266"/>
                </a:lnTo>
                <a:lnTo>
                  <a:pt x="46354" y="94869"/>
                </a:lnTo>
                <a:lnTo>
                  <a:pt x="41401" y="87122"/>
                </a:lnTo>
                <a:lnTo>
                  <a:pt x="34035" y="81914"/>
                </a:lnTo>
                <a:lnTo>
                  <a:pt x="25019" y="80010"/>
                </a:lnTo>
                <a:lnTo>
                  <a:pt x="0" y="80010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g object 47"/>
          <p:cNvSpPr/>
          <p:nvPr/>
        </p:nvSpPr>
        <p:spPr>
          <a:xfrm>
            <a:off x="11939651" y="4719701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0" y="80010"/>
                </a:moveTo>
                <a:lnTo>
                  <a:pt x="0" y="267843"/>
                </a:lnTo>
                <a:lnTo>
                  <a:pt x="1397" y="272669"/>
                </a:lnTo>
                <a:lnTo>
                  <a:pt x="5079" y="275463"/>
                </a:lnTo>
                <a:lnTo>
                  <a:pt x="9525" y="275844"/>
                </a:lnTo>
                <a:lnTo>
                  <a:pt x="13716" y="273176"/>
                </a:lnTo>
                <a:lnTo>
                  <a:pt x="237871" y="0"/>
                </a:lnTo>
                <a:lnTo>
                  <a:pt x="186308" y="0"/>
                </a:lnTo>
                <a:lnTo>
                  <a:pt x="48132" y="160400"/>
                </a:lnTo>
                <a:lnTo>
                  <a:pt x="48132" y="104267"/>
                </a:lnTo>
                <a:lnTo>
                  <a:pt x="46354" y="94868"/>
                </a:lnTo>
                <a:lnTo>
                  <a:pt x="41401" y="87122"/>
                </a:lnTo>
                <a:lnTo>
                  <a:pt x="34035" y="81915"/>
                </a:lnTo>
                <a:lnTo>
                  <a:pt x="25019" y="80010"/>
                </a:lnTo>
                <a:lnTo>
                  <a:pt x="0" y="80010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g object 48"/>
          <p:cNvSpPr/>
          <p:nvPr/>
        </p:nvSpPr>
        <p:spPr>
          <a:xfrm>
            <a:off x="11939651" y="6434137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0" y="80111"/>
                </a:moveTo>
                <a:lnTo>
                  <a:pt x="0" y="267868"/>
                </a:lnTo>
                <a:lnTo>
                  <a:pt x="1397" y="272745"/>
                </a:lnTo>
                <a:lnTo>
                  <a:pt x="5079" y="275590"/>
                </a:lnTo>
                <a:lnTo>
                  <a:pt x="9525" y="275920"/>
                </a:lnTo>
                <a:lnTo>
                  <a:pt x="13716" y="273240"/>
                </a:lnTo>
                <a:lnTo>
                  <a:pt x="237871" y="0"/>
                </a:lnTo>
                <a:lnTo>
                  <a:pt x="186308" y="0"/>
                </a:lnTo>
                <a:lnTo>
                  <a:pt x="48132" y="160426"/>
                </a:lnTo>
                <a:lnTo>
                  <a:pt x="48132" y="104393"/>
                </a:lnTo>
                <a:lnTo>
                  <a:pt x="46354" y="94945"/>
                </a:lnTo>
                <a:lnTo>
                  <a:pt x="41401" y="87223"/>
                </a:lnTo>
                <a:lnTo>
                  <a:pt x="34035" y="82016"/>
                </a:lnTo>
                <a:lnTo>
                  <a:pt x="25019" y="80111"/>
                </a:lnTo>
                <a:lnTo>
                  <a:pt x="0" y="80111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g object 49"/>
          <p:cNvSpPr/>
          <p:nvPr/>
        </p:nvSpPr>
        <p:spPr>
          <a:xfrm>
            <a:off x="11625326" y="157226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237871" y="195706"/>
                </a:moveTo>
                <a:lnTo>
                  <a:pt x="237871" y="8000"/>
                </a:lnTo>
                <a:lnTo>
                  <a:pt x="236347" y="3048"/>
                </a:lnTo>
                <a:lnTo>
                  <a:pt x="232664" y="253"/>
                </a:lnTo>
                <a:lnTo>
                  <a:pt x="228219" y="0"/>
                </a:lnTo>
                <a:lnTo>
                  <a:pt x="224027" y="2667"/>
                </a:lnTo>
                <a:lnTo>
                  <a:pt x="0" y="275844"/>
                </a:lnTo>
                <a:lnTo>
                  <a:pt x="51434" y="275844"/>
                </a:lnTo>
                <a:lnTo>
                  <a:pt x="189610" y="115443"/>
                </a:lnTo>
                <a:lnTo>
                  <a:pt x="189610" y="171450"/>
                </a:lnTo>
                <a:lnTo>
                  <a:pt x="191516" y="180848"/>
                </a:lnTo>
                <a:lnTo>
                  <a:pt x="196469" y="188595"/>
                </a:lnTo>
                <a:lnTo>
                  <a:pt x="203707" y="193801"/>
                </a:lnTo>
                <a:lnTo>
                  <a:pt x="212725" y="195706"/>
                </a:lnTo>
                <a:lnTo>
                  <a:pt x="237871" y="195706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g object 50"/>
          <p:cNvSpPr/>
          <p:nvPr/>
        </p:nvSpPr>
        <p:spPr>
          <a:xfrm>
            <a:off x="11625326" y="1871726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237871" y="195707"/>
                </a:moveTo>
                <a:lnTo>
                  <a:pt x="237871" y="8000"/>
                </a:lnTo>
                <a:lnTo>
                  <a:pt x="236347" y="3048"/>
                </a:lnTo>
                <a:lnTo>
                  <a:pt x="232664" y="253"/>
                </a:lnTo>
                <a:lnTo>
                  <a:pt x="228219" y="0"/>
                </a:lnTo>
                <a:lnTo>
                  <a:pt x="224027" y="2666"/>
                </a:lnTo>
                <a:lnTo>
                  <a:pt x="0" y="275844"/>
                </a:lnTo>
                <a:lnTo>
                  <a:pt x="51434" y="275844"/>
                </a:lnTo>
                <a:lnTo>
                  <a:pt x="189610" y="115443"/>
                </a:lnTo>
                <a:lnTo>
                  <a:pt x="189610" y="171450"/>
                </a:lnTo>
                <a:lnTo>
                  <a:pt x="191516" y="180848"/>
                </a:lnTo>
                <a:lnTo>
                  <a:pt x="196469" y="188595"/>
                </a:lnTo>
                <a:lnTo>
                  <a:pt x="203707" y="193801"/>
                </a:lnTo>
                <a:lnTo>
                  <a:pt x="212725" y="195707"/>
                </a:lnTo>
                <a:lnTo>
                  <a:pt x="237871" y="195707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11625326" y="3586226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237871" y="195706"/>
                </a:moveTo>
                <a:lnTo>
                  <a:pt x="237871" y="8000"/>
                </a:lnTo>
                <a:lnTo>
                  <a:pt x="236347" y="3048"/>
                </a:lnTo>
                <a:lnTo>
                  <a:pt x="232664" y="253"/>
                </a:lnTo>
                <a:lnTo>
                  <a:pt x="228219" y="0"/>
                </a:lnTo>
                <a:lnTo>
                  <a:pt x="224027" y="2666"/>
                </a:lnTo>
                <a:lnTo>
                  <a:pt x="0" y="275844"/>
                </a:lnTo>
                <a:lnTo>
                  <a:pt x="51434" y="275844"/>
                </a:lnTo>
                <a:lnTo>
                  <a:pt x="189610" y="115443"/>
                </a:lnTo>
                <a:lnTo>
                  <a:pt x="189610" y="171450"/>
                </a:lnTo>
                <a:lnTo>
                  <a:pt x="191516" y="180848"/>
                </a:lnTo>
                <a:lnTo>
                  <a:pt x="196469" y="188594"/>
                </a:lnTo>
                <a:lnTo>
                  <a:pt x="203707" y="193801"/>
                </a:lnTo>
                <a:lnTo>
                  <a:pt x="212725" y="195706"/>
                </a:lnTo>
                <a:lnTo>
                  <a:pt x="237871" y="195706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g object 52"/>
          <p:cNvSpPr/>
          <p:nvPr/>
        </p:nvSpPr>
        <p:spPr>
          <a:xfrm>
            <a:off x="11625326" y="5300726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237871" y="195707"/>
                </a:moveTo>
                <a:lnTo>
                  <a:pt x="237871" y="8001"/>
                </a:lnTo>
                <a:lnTo>
                  <a:pt x="236347" y="3048"/>
                </a:lnTo>
                <a:lnTo>
                  <a:pt x="232664" y="254"/>
                </a:lnTo>
                <a:lnTo>
                  <a:pt x="228219" y="0"/>
                </a:lnTo>
                <a:lnTo>
                  <a:pt x="224027" y="2667"/>
                </a:lnTo>
                <a:lnTo>
                  <a:pt x="0" y="275844"/>
                </a:lnTo>
                <a:lnTo>
                  <a:pt x="51434" y="275844"/>
                </a:lnTo>
                <a:lnTo>
                  <a:pt x="189610" y="115443"/>
                </a:lnTo>
                <a:lnTo>
                  <a:pt x="189610" y="171450"/>
                </a:lnTo>
                <a:lnTo>
                  <a:pt x="191516" y="180848"/>
                </a:lnTo>
                <a:lnTo>
                  <a:pt x="196469" y="188595"/>
                </a:lnTo>
                <a:lnTo>
                  <a:pt x="203707" y="193802"/>
                </a:lnTo>
                <a:lnTo>
                  <a:pt x="212725" y="195707"/>
                </a:lnTo>
                <a:lnTo>
                  <a:pt x="237871" y="195707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g object 53"/>
          <p:cNvSpPr/>
          <p:nvPr/>
        </p:nvSpPr>
        <p:spPr>
          <a:xfrm>
            <a:off x="11939651" y="157226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237871" y="195706"/>
                </a:moveTo>
                <a:lnTo>
                  <a:pt x="237871" y="8000"/>
                </a:lnTo>
                <a:lnTo>
                  <a:pt x="236347" y="3048"/>
                </a:lnTo>
                <a:lnTo>
                  <a:pt x="232664" y="253"/>
                </a:lnTo>
                <a:lnTo>
                  <a:pt x="228219" y="0"/>
                </a:lnTo>
                <a:lnTo>
                  <a:pt x="224027" y="2667"/>
                </a:lnTo>
                <a:lnTo>
                  <a:pt x="0" y="275844"/>
                </a:lnTo>
                <a:lnTo>
                  <a:pt x="51434" y="275844"/>
                </a:lnTo>
                <a:lnTo>
                  <a:pt x="189610" y="115443"/>
                </a:lnTo>
                <a:lnTo>
                  <a:pt x="189610" y="171450"/>
                </a:lnTo>
                <a:lnTo>
                  <a:pt x="191516" y="180848"/>
                </a:lnTo>
                <a:lnTo>
                  <a:pt x="196469" y="188595"/>
                </a:lnTo>
                <a:lnTo>
                  <a:pt x="203707" y="193801"/>
                </a:lnTo>
                <a:lnTo>
                  <a:pt x="212725" y="195706"/>
                </a:lnTo>
                <a:lnTo>
                  <a:pt x="237871" y="195706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g object 54"/>
          <p:cNvSpPr/>
          <p:nvPr/>
        </p:nvSpPr>
        <p:spPr>
          <a:xfrm>
            <a:off x="11939651" y="1871726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237871" y="195707"/>
                </a:moveTo>
                <a:lnTo>
                  <a:pt x="237871" y="8000"/>
                </a:lnTo>
                <a:lnTo>
                  <a:pt x="236347" y="3048"/>
                </a:lnTo>
                <a:lnTo>
                  <a:pt x="232664" y="253"/>
                </a:lnTo>
                <a:lnTo>
                  <a:pt x="228219" y="0"/>
                </a:lnTo>
                <a:lnTo>
                  <a:pt x="224027" y="2666"/>
                </a:lnTo>
                <a:lnTo>
                  <a:pt x="0" y="275844"/>
                </a:lnTo>
                <a:lnTo>
                  <a:pt x="51434" y="275844"/>
                </a:lnTo>
                <a:lnTo>
                  <a:pt x="189610" y="115443"/>
                </a:lnTo>
                <a:lnTo>
                  <a:pt x="189610" y="171450"/>
                </a:lnTo>
                <a:lnTo>
                  <a:pt x="191516" y="180848"/>
                </a:lnTo>
                <a:lnTo>
                  <a:pt x="196469" y="188595"/>
                </a:lnTo>
                <a:lnTo>
                  <a:pt x="203707" y="193801"/>
                </a:lnTo>
                <a:lnTo>
                  <a:pt x="212725" y="195707"/>
                </a:lnTo>
                <a:lnTo>
                  <a:pt x="237871" y="195707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g object 55"/>
          <p:cNvSpPr/>
          <p:nvPr/>
        </p:nvSpPr>
        <p:spPr>
          <a:xfrm>
            <a:off x="11939651" y="3586226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237871" y="195706"/>
                </a:moveTo>
                <a:lnTo>
                  <a:pt x="237871" y="8000"/>
                </a:lnTo>
                <a:lnTo>
                  <a:pt x="236347" y="3048"/>
                </a:lnTo>
                <a:lnTo>
                  <a:pt x="232664" y="253"/>
                </a:lnTo>
                <a:lnTo>
                  <a:pt x="228219" y="0"/>
                </a:lnTo>
                <a:lnTo>
                  <a:pt x="224027" y="2666"/>
                </a:lnTo>
                <a:lnTo>
                  <a:pt x="0" y="275844"/>
                </a:lnTo>
                <a:lnTo>
                  <a:pt x="51434" y="275844"/>
                </a:lnTo>
                <a:lnTo>
                  <a:pt x="189610" y="115443"/>
                </a:lnTo>
                <a:lnTo>
                  <a:pt x="189610" y="171450"/>
                </a:lnTo>
                <a:lnTo>
                  <a:pt x="191516" y="180848"/>
                </a:lnTo>
                <a:lnTo>
                  <a:pt x="196469" y="188594"/>
                </a:lnTo>
                <a:lnTo>
                  <a:pt x="203707" y="193801"/>
                </a:lnTo>
                <a:lnTo>
                  <a:pt x="212725" y="195706"/>
                </a:lnTo>
                <a:lnTo>
                  <a:pt x="237871" y="195706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g object 56"/>
          <p:cNvSpPr/>
          <p:nvPr/>
        </p:nvSpPr>
        <p:spPr>
          <a:xfrm>
            <a:off x="11939651" y="5300726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237871" y="195707"/>
                </a:moveTo>
                <a:lnTo>
                  <a:pt x="237871" y="8001"/>
                </a:lnTo>
                <a:lnTo>
                  <a:pt x="236347" y="3048"/>
                </a:lnTo>
                <a:lnTo>
                  <a:pt x="232664" y="254"/>
                </a:lnTo>
                <a:lnTo>
                  <a:pt x="228219" y="0"/>
                </a:lnTo>
                <a:lnTo>
                  <a:pt x="224027" y="2667"/>
                </a:lnTo>
                <a:lnTo>
                  <a:pt x="0" y="275844"/>
                </a:lnTo>
                <a:lnTo>
                  <a:pt x="51434" y="275844"/>
                </a:lnTo>
                <a:lnTo>
                  <a:pt x="189610" y="115443"/>
                </a:lnTo>
                <a:lnTo>
                  <a:pt x="189610" y="171450"/>
                </a:lnTo>
                <a:lnTo>
                  <a:pt x="191516" y="180848"/>
                </a:lnTo>
                <a:lnTo>
                  <a:pt x="196469" y="188595"/>
                </a:lnTo>
                <a:lnTo>
                  <a:pt x="203707" y="193802"/>
                </a:lnTo>
                <a:lnTo>
                  <a:pt x="212725" y="195707"/>
                </a:lnTo>
                <a:lnTo>
                  <a:pt x="237871" y="195707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g object 57"/>
          <p:cNvSpPr/>
          <p:nvPr/>
        </p:nvSpPr>
        <p:spPr>
          <a:xfrm>
            <a:off x="11625326" y="585851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237871" y="195707"/>
                </a:moveTo>
                <a:lnTo>
                  <a:pt x="237871" y="8000"/>
                </a:lnTo>
                <a:lnTo>
                  <a:pt x="236347" y="3048"/>
                </a:lnTo>
                <a:lnTo>
                  <a:pt x="232664" y="253"/>
                </a:lnTo>
                <a:lnTo>
                  <a:pt x="228219" y="0"/>
                </a:lnTo>
                <a:lnTo>
                  <a:pt x="224027" y="2666"/>
                </a:lnTo>
                <a:lnTo>
                  <a:pt x="0" y="275844"/>
                </a:lnTo>
                <a:lnTo>
                  <a:pt x="51434" y="275844"/>
                </a:lnTo>
                <a:lnTo>
                  <a:pt x="189610" y="115443"/>
                </a:lnTo>
                <a:lnTo>
                  <a:pt x="189610" y="171450"/>
                </a:lnTo>
                <a:lnTo>
                  <a:pt x="191516" y="180848"/>
                </a:lnTo>
                <a:lnTo>
                  <a:pt x="196469" y="188595"/>
                </a:lnTo>
                <a:lnTo>
                  <a:pt x="203707" y="193801"/>
                </a:lnTo>
                <a:lnTo>
                  <a:pt x="212725" y="195707"/>
                </a:lnTo>
                <a:lnTo>
                  <a:pt x="237871" y="195707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g object 58"/>
          <p:cNvSpPr/>
          <p:nvPr/>
        </p:nvSpPr>
        <p:spPr>
          <a:xfrm>
            <a:off x="11625326" y="2300351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237871" y="195707"/>
                </a:moveTo>
                <a:lnTo>
                  <a:pt x="237871" y="8000"/>
                </a:lnTo>
                <a:lnTo>
                  <a:pt x="236347" y="3048"/>
                </a:lnTo>
                <a:lnTo>
                  <a:pt x="232664" y="253"/>
                </a:lnTo>
                <a:lnTo>
                  <a:pt x="228219" y="0"/>
                </a:lnTo>
                <a:lnTo>
                  <a:pt x="224027" y="2666"/>
                </a:lnTo>
                <a:lnTo>
                  <a:pt x="0" y="275844"/>
                </a:lnTo>
                <a:lnTo>
                  <a:pt x="51434" y="275844"/>
                </a:lnTo>
                <a:lnTo>
                  <a:pt x="189610" y="115443"/>
                </a:lnTo>
                <a:lnTo>
                  <a:pt x="189610" y="171450"/>
                </a:lnTo>
                <a:lnTo>
                  <a:pt x="191516" y="180848"/>
                </a:lnTo>
                <a:lnTo>
                  <a:pt x="196469" y="188595"/>
                </a:lnTo>
                <a:lnTo>
                  <a:pt x="203707" y="193801"/>
                </a:lnTo>
                <a:lnTo>
                  <a:pt x="212725" y="195707"/>
                </a:lnTo>
                <a:lnTo>
                  <a:pt x="237871" y="195707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g object 59"/>
          <p:cNvSpPr/>
          <p:nvPr/>
        </p:nvSpPr>
        <p:spPr>
          <a:xfrm>
            <a:off x="11625326" y="4014851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237871" y="195706"/>
                </a:moveTo>
                <a:lnTo>
                  <a:pt x="237871" y="8000"/>
                </a:lnTo>
                <a:lnTo>
                  <a:pt x="236347" y="3048"/>
                </a:lnTo>
                <a:lnTo>
                  <a:pt x="232664" y="254"/>
                </a:lnTo>
                <a:lnTo>
                  <a:pt x="228219" y="0"/>
                </a:lnTo>
                <a:lnTo>
                  <a:pt x="224027" y="2667"/>
                </a:lnTo>
                <a:lnTo>
                  <a:pt x="0" y="275844"/>
                </a:lnTo>
                <a:lnTo>
                  <a:pt x="51434" y="275844"/>
                </a:lnTo>
                <a:lnTo>
                  <a:pt x="189610" y="115443"/>
                </a:lnTo>
                <a:lnTo>
                  <a:pt x="189610" y="171450"/>
                </a:lnTo>
                <a:lnTo>
                  <a:pt x="191516" y="180848"/>
                </a:lnTo>
                <a:lnTo>
                  <a:pt x="196469" y="188594"/>
                </a:lnTo>
                <a:lnTo>
                  <a:pt x="203707" y="193801"/>
                </a:lnTo>
                <a:lnTo>
                  <a:pt x="212725" y="195706"/>
                </a:lnTo>
                <a:lnTo>
                  <a:pt x="237871" y="195706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g object 60"/>
          <p:cNvSpPr/>
          <p:nvPr/>
        </p:nvSpPr>
        <p:spPr>
          <a:xfrm>
            <a:off x="11625326" y="5729287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237871" y="195808"/>
                </a:moveTo>
                <a:lnTo>
                  <a:pt x="237871" y="8039"/>
                </a:lnTo>
                <a:lnTo>
                  <a:pt x="236347" y="3175"/>
                </a:lnTo>
                <a:lnTo>
                  <a:pt x="232664" y="330"/>
                </a:lnTo>
                <a:lnTo>
                  <a:pt x="228219" y="0"/>
                </a:lnTo>
                <a:lnTo>
                  <a:pt x="224027" y="2666"/>
                </a:lnTo>
                <a:lnTo>
                  <a:pt x="0" y="275920"/>
                </a:lnTo>
                <a:lnTo>
                  <a:pt x="51434" y="275920"/>
                </a:lnTo>
                <a:lnTo>
                  <a:pt x="189610" y="115481"/>
                </a:lnTo>
                <a:lnTo>
                  <a:pt x="189610" y="171526"/>
                </a:lnTo>
                <a:lnTo>
                  <a:pt x="191516" y="180975"/>
                </a:lnTo>
                <a:lnTo>
                  <a:pt x="196469" y="188696"/>
                </a:lnTo>
                <a:lnTo>
                  <a:pt x="203707" y="193903"/>
                </a:lnTo>
                <a:lnTo>
                  <a:pt x="212725" y="195808"/>
                </a:lnTo>
                <a:lnTo>
                  <a:pt x="237871" y="195808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g object 61"/>
          <p:cNvSpPr/>
          <p:nvPr/>
        </p:nvSpPr>
        <p:spPr>
          <a:xfrm>
            <a:off x="11939651" y="585851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237871" y="195707"/>
                </a:moveTo>
                <a:lnTo>
                  <a:pt x="237871" y="8000"/>
                </a:lnTo>
                <a:lnTo>
                  <a:pt x="236347" y="3048"/>
                </a:lnTo>
                <a:lnTo>
                  <a:pt x="232664" y="253"/>
                </a:lnTo>
                <a:lnTo>
                  <a:pt x="228219" y="0"/>
                </a:lnTo>
                <a:lnTo>
                  <a:pt x="224027" y="2666"/>
                </a:lnTo>
                <a:lnTo>
                  <a:pt x="0" y="275844"/>
                </a:lnTo>
                <a:lnTo>
                  <a:pt x="51434" y="275844"/>
                </a:lnTo>
                <a:lnTo>
                  <a:pt x="189610" y="115443"/>
                </a:lnTo>
                <a:lnTo>
                  <a:pt x="189610" y="171450"/>
                </a:lnTo>
                <a:lnTo>
                  <a:pt x="191516" y="180848"/>
                </a:lnTo>
                <a:lnTo>
                  <a:pt x="196469" y="188595"/>
                </a:lnTo>
                <a:lnTo>
                  <a:pt x="203707" y="193801"/>
                </a:lnTo>
                <a:lnTo>
                  <a:pt x="212725" y="195707"/>
                </a:lnTo>
                <a:lnTo>
                  <a:pt x="237871" y="195707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g object 62"/>
          <p:cNvSpPr/>
          <p:nvPr/>
        </p:nvSpPr>
        <p:spPr>
          <a:xfrm>
            <a:off x="11939651" y="2300351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237871" y="195707"/>
                </a:moveTo>
                <a:lnTo>
                  <a:pt x="237871" y="8000"/>
                </a:lnTo>
                <a:lnTo>
                  <a:pt x="236347" y="3048"/>
                </a:lnTo>
                <a:lnTo>
                  <a:pt x="232664" y="253"/>
                </a:lnTo>
                <a:lnTo>
                  <a:pt x="228219" y="0"/>
                </a:lnTo>
                <a:lnTo>
                  <a:pt x="224027" y="2666"/>
                </a:lnTo>
                <a:lnTo>
                  <a:pt x="0" y="275844"/>
                </a:lnTo>
                <a:lnTo>
                  <a:pt x="51434" y="275844"/>
                </a:lnTo>
                <a:lnTo>
                  <a:pt x="189610" y="115443"/>
                </a:lnTo>
                <a:lnTo>
                  <a:pt x="189610" y="171450"/>
                </a:lnTo>
                <a:lnTo>
                  <a:pt x="191516" y="180848"/>
                </a:lnTo>
                <a:lnTo>
                  <a:pt x="196469" y="188595"/>
                </a:lnTo>
                <a:lnTo>
                  <a:pt x="203707" y="193801"/>
                </a:lnTo>
                <a:lnTo>
                  <a:pt x="212725" y="195707"/>
                </a:lnTo>
                <a:lnTo>
                  <a:pt x="237871" y="195707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bg object 63"/>
          <p:cNvSpPr/>
          <p:nvPr/>
        </p:nvSpPr>
        <p:spPr>
          <a:xfrm>
            <a:off x="11939651" y="4014851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237871" y="195706"/>
                </a:moveTo>
                <a:lnTo>
                  <a:pt x="237871" y="8000"/>
                </a:lnTo>
                <a:lnTo>
                  <a:pt x="236347" y="3048"/>
                </a:lnTo>
                <a:lnTo>
                  <a:pt x="232664" y="254"/>
                </a:lnTo>
                <a:lnTo>
                  <a:pt x="228219" y="0"/>
                </a:lnTo>
                <a:lnTo>
                  <a:pt x="224027" y="2667"/>
                </a:lnTo>
                <a:lnTo>
                  <a:pt x="0" y="275844"/>
                </a:lnTo>
                <a:lnTo>
                  <a:pt x="51434" y="275844"/>
                </a:lnTo>
                <a:lnTo>
                  <a:pt x="189610" y="115443"/>
                </a:lnTo>
                <a:lnTo>
                  <a:pt x="189610" y="171450"/>
                </a:lnTo>
                <a:lnTo>
                  <a:pt x="191516" y="180848"/>
                </a:lnTo>
                <a:lnTo>
                  <a:pt x="196469" y="188594"/>
                </a:lnTo>
                <a:lnTo>
                  <a:pt x="203707" y="193801"/>
                </a:lnTo>
                <a:lnTo>
                  <a:pt x="212725" y="195706"/>
                </a:lnTo>
                <a:lnTo>
                  <a:pt x="237871" y="195706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bg object 64"/>
          <p:cNvSpPr/>
          <p:nvPr/>
        </p:nvSpPr>
        <p:spPr>
          <a:xfrm>
            <a:off x="11939651" y="5729287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237871" y="195808"/>
                </a:moveTo>
                <a:lnTo>
                  <a:pt x="237871" y="8039"/>
                </a:lnTo>
                <a:lnTo>
                  <a:pt x="236347" y="3175"/>
                </a:lnTo>
                <a:lnTo>
                  <a:pt x="232664" y="330"/>
                </a:lnTo>
                <a:lnTo>
                  <a:pt x="228219" y="0"/>
                </a:lnTo>
                <a:lnTo>
                  <a:pt x="224027" y="2666"/>
                </a:lnTo>
                <a:lnTo>
                  <a:pt x="0" y="275920"/>
                </a:lnTo>
                <a:lnTo>
                  <a:pt x="51434" y="275920"/>
                </a:lnTo>
                <a:lnTo>
                  <a:pt x="189610" y="115481"/>
                </a:lnTo>
                <a:lnTo>
                  <a:pt x="189610" y="171526"/>
                </a:lnTo>
                <a:lnTo>
                  <a:pt x="191516" y="180975"/>
                </a:lnTo>
                <a:lnTo>
                  <a:pt x="196469" y="188696"/>
                </a:lnTo>
                <a:lnTo>
                  <a:pt x="203707" y="193903"/>
                </a:lnTo>
                <a:lnTo>
                  <a:pt x="212725" y="195808"/>
                </a:lnTo>
                <a:lnTo>
                  <a:pt x="237871" y="195808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g object 65"/>
          <p:cNvSpPr/>
          <p:nvPr/>
        </p:nvSpPr>
        <p:spPr>
          <a:xfrm>
            <a:off x="11625326" y="1014475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237871" y="195707"/>
                </a:moveTo>
                <a:lnTo>
                  <a:pt x="237871" y="8000"/>
                </a:lnTo>
                <a:lnTo>
                  <a:pt x="236347" y="3048"/>
                </a:lnTo>
                <a:lnTo>
                  <a:pt x="232664" y="253"/>
                </a:lnTo>
                <a:lnTo>
                  <a:pt x="228219" y="0"/>
                </a:lnTo>
                <a:lnTo>
                  <a:pt x="224027" y="2666"/>
                </a:lnTo>
                <a:lnTo>
                  <a:pt x="0" y="275844"/>
                </a:lnTo>
                <a:lnTo>
                  <a:pt x="51434" y="275844"/>
                </a:lnTo>
                <a:lnTo>
                  <a:pt x="189610" y="115443"/>
                </a:lnTo>
                <a:lnTo>
                  <a:pt x="189610" y="171450"/>
                </a:lnTo>
                <a:lnTo>
                  <a:pt x="191516" y="180848"/>
                </a:lnTo>
                <a:lnTo>
                  <a:pt x="196469" y="188595"/>
                </a:lnTo>
                <a:lnTo>
                  <a:pt x="203707" y="193801"/>
                </a:lnTo>
                <a:lnTo>
                  <a:pt x="212725" y="195707"/>
                </a:lnTo>
                <a:lnTo>
                  <a:pt x="237871" y="195707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g object 66"/>
          <p:cNvSpPr/>
          <p:nvPr/>
        </p:nvSpPr>
        <p:spPr>
          <a:xfrm>
            <a:off x="11625326" y="2728976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237871" y="195707"/>
                </a:moveTo>
                <a:lnTo>
                  <a:pt x="237871" y="8000"/>
                </a:lnTo>
                <a:lnTo>
                  <a:pt x="236347" y="3048"/>
                </a:lnTo>
                <a:lnTo>
                  <a:pt x="232664" y="253"/>
                </a:lnTo>
                <a:lnTo>
                  <a:pt x="228219" y="0"/>
                </a:lnTo>
                <a:lnTo>
                  <a:pt x="224027" y="2666"/>
                </a:lnTo>
                <a:lnTo>
                  <a:pt x="0" y="275844"/>
                </a:lnTo>
                <a:lnTo>
                  <a:pt x="51434" y="275844"/>
                </a:lnTo>
                <a:lnTo>
                  <a:pt x="189610" y="115443"/>
                </a:lnTo>
                <a:lnTo>
                  <a:pt x="189610" y="171450"/>
                </a:lnTo>
                <a:lnTo>
                  <a:pt x="191516" y="180848"/>
                </a:lnTo>
                <a:lnTo>
                  <a:pt x="196469" y="188595"/>
                </a:lnTo>
                <a:lnTo>
                  <a:pt x="203707" y="193801"/>
                </a:lnTo>
                <a:lnTo>
                  <a:pt x="212725" y="195707"/>
                </a:lnTo>
                <a:lnTo>
                  <a:pt x="237871" y="195707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g object 67"/>
          <p:cNvSpPr/>
          <p:nvPr/>
        </p:nvSpPr>
        <p:spPr>
          <a:xfrm>
            <a:off x="11625326" y="4443476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237871" y="195706"/>
                </a:moveTo>
                <a:lnTo>
                  <a:pt x="237871" y="8000"/>
                </a:lnTo>
                <a:lnTo>
                  <a:pt x="236347" y="3048"/>
                </a:lnTo>
                <a:lnTo>
                  <a:pt x="232664" y="254"/>
                </a:lnTo>
                <a:lnTo>
                  <a:pt x="228219" y="0"/>
                </a:lnTo>
                <a:lnTo>
                  <a:pt x="224027" y="2667"/>
                </a:lnTo>
                <a:lnTo>
                  <a:pt x="0" y="275844"/>
                </a:lnTo>
                <a:lnTo>
                  <a:pt x="51434" y="275844"/>
                </a:lnTo>
                <a:lnTo>
                  <a:pt x="189610" y="115443"/>
                </a:lnTo>
                <a:lnTo>
                  <a:pt x="189610" y="171450"/>
                </a:lnTo>
                <a:lnTo>
                  <a:pt x="191516" y="180848"/>
                </a:lnTo>
                <a:lnTo>
                  <a:pt x="196469" y="188594"/>
                </a:lnTo>
                <a:lnTo>
                  <a:pt x="203707" y="193801"/>
                </a:lnTo>
                <a:lnTo>
                  <a:pt x="212725" y="195706"/>
                </a:lnTo>
                <a:lnTo>
                  <a:pt x="237871" y="195706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g object 68"/>
          <p:cNvSpPr/>
          <p:nvPr/>
        </p:nvSpPr>
        <p:spPr>
          <a:xfrm>
            <a:off x="11625326" y="6157912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237871" y="195808"/>
                </a:moveTo>
                <a:lnTo>
                  <a:pt x="237871" y="8039"/>
                </a:lnTo>
                <a:lnTo>
                  <a:pt x="236347" y="3175"/>
                </a:lnTo>
                <a:lnTo>
                  <a:pt x="232664" y="330"/>
                </a:lnTo>
                <a:lnTo>
                  <a:pt x="228219" y="0"/>
                </a:lnTo>
                <a:lnTo>
                  <a:pt x="224027" y="2667"/>
                </a:lnTo>
                <a:lnTo>
                  <a:pt x="0" y="275920"/>
                </a:lnTo>
                <a:lnTo>
                  <a:pt x="51434" y="275920"/>
                </a:lnTo>
                <a:lnTo>
                  <a:pt x="189610" y="115481"/>
                </a:lnTo>
                <a:lnTo>
                  <a:pt x="189610" y="171526"/>
                </a:lnTo>
                <a:lnTo>
                  <a:pt x="191516" y="180975"/>
                </a:lnTo>
                <a:lnTo>
                  <a:pt x="196469" y="188696"/>
                </a:lnTo>
                <a:lnTo>
                  <a:pt x="203707" y="193903"/>
                </a:lnTo>
                <a:lnTo>
                  <a:pt x="212725" y="195808"/>
                </a:lnTo>
                <a:lnTo>
                  <a:pt x="237871" y="195808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bg object 69"/>
          <p:cNvSpPr/>
          <p:nvPr/>
        </p:nvSpPr>
        <p:spPr>
          <a:xfrm>
            <a:off x="11939651" y="1014475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237871" y="195707"/>
                </a:moveTo>
                <a:lnTo>
                  <a:pt x="237871" y="8000"/>
                </a:lnTo>
                <a:lnTo>
                  <a:pt x="236347" y="3048"/>
                </a:lnTo>
                <a:lnTo>
                  <a:pt x="232664" y="253"/>
                </a:lnTo>
                <a:lnTo>
                  <a:pt x="228219" y="0"/>
                </a:lnTo>
                <a:lnTo>
                  <a:pt x="224027" y="2666"/>
                </a:lnTo>
                <a:lnTo>
                  <a:pt x="0" y="275844"/>
                </a:lnTo>
                <a:lnTo>
                  <a:pt x="51434" y="275844"/>
                </a:lnTo>
                <a:lnTo>
                  <a:pt x="189610" y="115443"/>
                </a:lnTo>
                <a:lnTo>
                  <a:pt x="189610" y="171450"/>
                </a:lnTo>
                <a:lnTo>
                  <a:pt x="191516" y="180848"/>
                </a:lnTo>
                <a:lnTo>
                  <a:pt x="196469" y="188595"/>
                </a:lnTo>
                <a:lnTo>
                  <a:pt x="203707" y="193801"/>
                </a:lnTo>
                <a:lnTo>
                  <a:pt x="212725" y="195707"/>
                </a:lnTo>
                <a:lnTo>
                  <a:pt x="237871" y="195707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bg object 70"/>
          <p:cNvSpPr/>
          <p:nvPr/>
        </p:nvSpPr>
        <p:spPr>
          <a:xfrm>
            <a:off x="11939651" y="2728976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237871" y="195707"/>
                </a:moveTo>
                <a:lnTo>
                  <a:pt x="237871" y="8000"/>
                </a:lnTo>
                <a:lnTo>
                  <a:pt x="236347" y="3048"/>
                </a:lnTo>
                <a:lnTo>
                  <a:pt x="232664" y="253"/>
                </a:lnTo>
                <a:lnTo>
                  <a:pt x="228219" y="0"/>
                </a:lnTo>
                <a:lnTo>
                  <a:pt x="224027" y="2666"/>
                </a:lnTo>
                <a:lnTo>
                  <a:pt x="0" y="275844"/>
                </a:lnTo>
                <a:lnTo>
                  <a:pt x="51434" y="275844"/>
                </a:lnTo>
                <a:lnTo>
                  <a:pt x="189610" y="115443"/>
                </a:lnTo>
                <a:lnTo>
                  <a:pt x="189610" y="171450"/>
                </a:lnTo>
                <a:lnTo>
                  <a:pt x="191516" y="180848"/>
                </a:lnTo>
                <a:lnTo>
                  <a:pt x="196469" y="188595"/>
                </a:lnTo>
                <a:lnTo>
                  <a:pt x="203707" y="193801"/>
                </a:lnTo>
                <a:lnTo>
                  <a:pt x="212725" y="195707"/>
                </a:lnTo>
                <a:lnTo>
                  <a:pt x="237871" y="195707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bg object 71"/>
          <p:cNvSpPr/>
          <p:nvPr/>
        </p:nvSpPr>
        <p:spPr>
          <a:xfrm>
            <a:off x="11939651" y="4443476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237871" y="195706"/>
                </a:moveTo>
                <a:lnTo>
                  <a:pt x="237871" y="8000"/>
                </a:lnTo>
                <a:lnTo>
                  <a:pt x="236347" y="3048"/>
                </a:lnTo>
                <a:lnTo>
                  <a:pt x="232664" y="254"/>
                </a:lnTo>
                <a:lnTo>
                  <a:pt x="228219" y="0"/>
                </a:lnTo>
                <a:lnTo>
                  <a:pt x="224027" y="2667"/>
                </a:lnTo>
                <a:lnTo>
                  <a:pt x="0" y="275844"/>
                </a:lnTo>
                <a:lnTo>
                  <a:pt x="51434" y="275844"/>
                </a:lnTo>
                <a:lnTo>
                  <a:pt x="189610" y="115443"/>
                </a:lnTo>
                <a:lnTo>
                  <a:pt x="189610" y="171450"/>
                </a:lnTo>
                <a:lnTo>
                  <a:pt x="191516" y="180848"/>
                </a:lnTo>
                <a:lnTo>
                  <a:pt x="196469" y="188594"/>
                </a:lnTo>
                <a:lnTo>
                  <a:pt x="203707" y="193801"/>
                </a:lnTo>
                <a:lnTo>
                  <a:pt x="212725" y="195706"/>
                </a:lnTo>
                <a:lnTo>
                  <a:pt x="237871" y="195706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bg object 72"/>
          <p:cNvSpPr/>
          <p:nvPr/>
        </p:nvSpPr>
        <p:spPr>
          <a:xfrm>
            <a:off x="11939651" y="6157912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237871" y="195808"/>
                </a:moveTo>
                <a:lnTo>
                  <a:pt x="237871" y="8039"/>
                </a:lnTo>
                <a:lnTo>
                  <a:pt x="236347" y="3175"/>
                </a:lnTo>
                <a:lnTo>
                  <a:pt x="232664" y="330"/>
                </a:lnTo>
                <a:lnTo>
                  <a:pt x="228219" y="0"/>
                </a:lnTo>
                <a:lnTo>
                  <a:pt x="224027" y="2667"/>
                </a:lnTo>
                <a:lnTo>
                  <a:pt x="0" y="275920"/>
                </a:lnTo>
                <a:lnTo>
                  <a:pt x="51434" y="275920"/>
                </a:lnTo>
                <a:lnTo>
                  <a:pt x="189610" y="115481"/>
                </a:lnTo>
                <a:lnTo>
                  <a:pt x="189610" y="171526"/>
                </a:lnTo>
                <a:lnTo>
                  <a:pt x="191516" y="180975"/>
                </a:lnTo>
                <a:lnTo>
                  <a:pt x="196469" y="188696"/>
                </a:lnTo>
                <a:lnTo>
                  <a:pt x="203707" y="193903"/>
                </a:lnTo>
                <a:lnTo>
                  <a:pt x="212725" y="195808"/>
                </a:lnTo>
                <a:lnTo>
                  <a:pt x="237871" y="195808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bg object 73"/>
          <p:cNvSpPr/>
          <p:nvPr/>
        </p:nvSpPr>
        <p:spPr>
          <a:xfrm>
            <a:off x="11625326" y="1443100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237871" y="195707"/>
                </a:moveTo>
                <a:lnTo>
                  <a:pt x="237871" y="8000"/>
                </a:lnTo>
                <a:lnTo>
                  <a:pt x="236347" y="3048"/>
                </a:lnTo>
                <a:lnTo>
                  <a:pt x="232664" y="253"/>
                </a:lnTo>
                <a:lnTo>
                  <a:pt x="228219" y="0"/>
                </a:lnTo>
                <a:lnTo>
                  <a:pt x="224027" y="2666"/>
                </a:lnTo>
                <a:lnTo>
                  <a:pt x="0" y="275844"/>
                </a:lnTo>
                <a:lnTo>
                  <a:pt x="51434" y="275844"/>
                </a:lnTo>
                <a:lnTo>
                  <a:pt x="189610" y="115443"/>
                </a:lnTo>
                <a:lnTo>
                  <a:pt x="189610" y="171450"/>
                </a:lnTo>
                <a:lnTo>
                  <a:pt x="191516" y="180848"/>
                </a:lnTo>
                <a:lnTo>
                  <a:pt x="196469" y="188595"/>
                </a:lnTo>
                <a:lnTo>
                  <a:pt x="203707" y="193801"/>
                </a:lnTo>
                <a:lnTo>
                  <a:pt x="212725" y="195707"/>
                </a:lnTo>
                <a:lnTo>
                  <a:pt x="237871" y="195707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bg object 74"/>
          <p:cNvSpPr/>
          <p:nvPr/>
        </p:nvSpPr>
        <p:spPr>
          <a:xfrm>
            <a:off x="11625326" y="3157601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237871" y="195707"/>
                </a:moveTo>
                <a:lnTo>
                  <a:pt x="237871" y="8000"/>
                </a:lnTo>
                <a:lnTo>
                  <a:pt x="236347" y="3048"/>
                </a:lnTo>
                <a:lnTo>
                  <a:pt x="232664" y="253"/>
                </a:lnTo>
                <a:lnTo>
                  <a:pt x="228219" y="0"/>
                </a:lnTo>
                <a:lnTo>
                  <a:pt x="224027" y="2666"/>
                </a:lnTo>
                <a:lnTo>
                  <a:pt x="0" y="275844"/>
                </a:lnTo>
                <a:lnTo>
                  <a:pt x="51434" y="275844"/>
                </a:lnTo>
                <a:lnTo>
                  <a:pt x="189610" y="115443"/>
                </a:lnTo>
                <a:lnTo>
                  <a:pt x="189610" y="171450"/>
                </a:lnTo>
                <a:lnTo>
                  <a:pt x="191516" y="180848"/>
                </a:lnTo>
                <a:lnTo>
                  <a:pt x="196469" y="188595"/>
                </a:lnTo>
                <a:lnTo>
                  <a:pt x="203707" y="193801"/>
                </a:lnTo>
                <a:lnTo>
                  <a:pt x="212725" y="195707"/>
                </a:lnTo>
                <a:lnTo>
                  <a:pt x="237871" y="195707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bg object 75"/>
          <p:cNvSpPr/>
          <p:nvPr/>
        </p:nvSpPr>
        <p:spPr>
          <a:xfrm>
            <a:off x="11625326" y="4872101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237871" y="195706"/>
                </a:moveTo>
                <a:lnTo>
                  <a:pt x="237871" y="8000"/>
                </a:lnTo>
                <a:lnTo>
                  <a:pt x="236347" y="3048"/>
                </a:lnTo>
                <a:lnTo>
                  <a:pt x="232664" y="254"/>
                </a:lnTo>
                <a:lnTo>
                  <a:pt x="228219" y="0"/>
                </a:lnTo>
                <a:lnTo>
                  <a:pt x="224027" y="2667"/>
                </a:lnTo>
                <a:lnTo>
                  <a:pt x="0" y="275844"/>
                </a:lnTo>
                <a:lnTo>
                  <a:pt x="51434" y="275844"/>
                </a:lnTo>
                <a:lnTo>
                  <a:pt x="189610" y="115443"/>
                </a:lnTo>
                <a:lnTo>
                  <a:pt x="189610" y="171450"/>
                </a:lnTo>
                <a:lnTo>
                  <a:pt x="191516" y="180848"/>
                </a:lnTo>
                <a:lnTo>
                  <a:pt x="196469" y="188594"/>
                </a:lnTo>
                <a:lnTo>
                  <a:pt x="203707" y="193801"/>
                </a:lnTo>
                <a:lnTo>
                  <a:pt x="212725" y="195706"/>
                </a:lnTo>
                <a:lnTo>
                  <a:pt x="237871" y="195706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bg object 76"/>
          <p:cNvSpPr/>
          <p:nvPr/>
        </p:nvSpPr>
        <p:spPr>
          <a:xfrm>
            <a:off x="11628976" y="6586537"/>
            <a:ext cx="234315" cy="271780"/>
          </a:xfrm>
          <a:custGeom>
            <a:avLst/>
            <a:gdLst/>
            <a:ahLst/>
            <a:cxnLst/>
            <a:rect l="l" t="t" r="r" b="b"/>
            <a:pathLst>
              <a:path w="234315" h="271779">
                <a:moveTo>
                  <a:pt x="234220" y="195806"/>
                </a:moveTo>
                <a:lnTo>
                  <a:pt x="234220" y="8039"/>
                </a:lnTo>
                <a:lnTo>
                  <a:pt x="232696" y="3175"/>
                </a:lnTo>
                <a:lnTo>
                  <a:pt x="229013" y="330"/>
                </a:lnTo>
                <a:lnTo>
                  <a:pt x="224568" y="0"/>
                </a:lnTo>
                <a:lnTo>
                  <a:pt x="220377" y="2667"/>
                </a:lnTo>
                <a:lnTo>
                  <a:pt x="0" y="271460"/>
                </a:lnTo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bg object 77"/>
          <p:cNvSpPr/>
          <p:nvPr/>
        </p:nvSpPr>
        <p:spPr>
          <a:xfrm>
            <a:off x="11675360" y="6696783"/>
            <a:ext cx="193071" cy="16644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bg object 78"/>
          <p:cNvSpPr/>
          <p:nvPr/>
        </p:nvSpPr>
        <p:spPr>
          <a:xfrm>
            <a:off x="11939651" y="1443100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237871" y="195707"/>
                </a:moveTo>
                <a:lnTo>
                  <a:pt x="237871" y="8000"/>
                </a:lnTo>
                <a:lnTo>
                  <a:pt x="236347" y="3048"/>
                </a:lnTo>
                <a:lnTo>
                  <a:pt x="232664" y="253"/>
                </a:lnTo>
                <a:lnTo>
                  <a:pt x="228219" y="0"/>
                </a:lnTo>
                <a:lnTo>
                  <a:pt x="224027" y="2666"/>
                </a:lnTo>
                <a:lnTo>
                  <a:pt x="0" y="275844"/>
                </a:lnTo>
                <a:lnTo>
                  <a:pt x="51434" y="275844"/>
                </a:lnTo>
                <a:lnTo>
                  <a:pt x="189610" y="115443"/>
                </a:lnTo>
                <a:lnTo>
                  <a:pt x="189610" y="171450"/>
                </a:lnTo>
                <a:lnTo>
                  <a:pt x="191516" y="180848"/>
                </a:lnTo>
                <a:lnTo>
                  <a:pt x="196469" y="188595"/>
                </a:lnTo>
                <a:lnTo>
                  <a:pt x="203707" y="193801"/>
                </a:lnTo>
                <a:lnTo>
                  <a:pt x="212725" y="195707"/>
                </a:lnTo>
                <a:lnTo>
                  <a:pt x="237871" y="195707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bg object 79"/>
          <p:cNvSpPr/>
          <p:nvPr/>
        </p:nvSpPr>
        <p:spPr>
          <a:xfrm>
            <a:off x="11939651" y="3157601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237871" y="195707"/>
                </a:moveTo>
                <a:lnTo>
                  <a:pt x="237871" y="8000"/>
                </a:lnTo>
                <a:lnTo>
                  <a:pt x="236347" y="3048"/>
                </a:lnTo>
                <a:lnTo>
                  <a:pt x="232664" y="253"/>
                </a:lnTo>
                <a:lnTo>
                  <a:pt x="228219" y="0"/>
                </a:lnTo>
                <a:lnTo>
                  <a:pt x="224027" y="2666"/>
                </a:lnTo>
                <a:lnTo>
                  <a:pt x="0" y="275844"/>
                </a:lnTo>
                <a:lnTo>
                  <a:pt x="51434" y="275844"/>
                </a:lnTo>
                <a:lnTo>
                  <a:pt x="189610" y="115443"/>
                </a:lnTo>
                <a:lnTo>
                  <a:pt x="189610" y="171450"/>
                </a:lnTo>
                <a:lnTo>
                  <a:pt x="191516" y="180848"/>
                </a:lnTo>
                <a:lnTo>
                  <a:pt x="196469" y="188595"/>
                </a:lnTo>
                <a:lnTo>
                  <a:pt x="203707" y="193801"/>
                </a:lnTo>
                <a:lnTo>
                  <a:pt x="212725" y="195707"/>
                </a:lnTo>
                <a:lnTo>
                  <a:pt x="237871" y="195707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bg object 80"/>
          <p:cNvSpPr/>
          <p:nvPr/>
        </p:nvSpPr>
        <p:spPr>
          <a:xfrm>
            <a:off x="11939651" y="4872101"/>
            <a:ext cx="238125" cy="276225"/>
          </a:xfrm>
          <a:custGeom>
            <a:avLst/>
            <a:gdLst/>
            <a:ahLst/>
            <a:cxnLst/>
            <a:rect l="l" t="t" r="r" b="b"/>
            <a:pathLst>
              <a:path w="238125" h="276225">
                <a:moveTo>
                  <a:pt x="237871" y="195706"/>
                </a:moveTo>
                <a:lnTo>
                  <a:pt x="237871" y="8000"/>
                </a:lnTo>
                <a:lnTo>
                  <a:pt x="236347" y="3048"/>
                </a:lnTo>
                <a:lnTo>
                  <a:pt x="232664" y="254"/>
                </a:lnTo>
                <a:lnTo>
                  <a:pt x="228219" y="0"/>
                </a:lnTo>
                <a:lnTo>
                  <a:pt x="224027" y="2667"/>
                </a:lnTo>
                <a:lnTo>
                  <a:pt x="0" y="275844"/>
                </a:lnTo>
                <a:lnTo>
                  <a:pt x="51434" y="275844"/>
                </a:lnTo>
                <a:lnTo>
                  <a:pt x="189610" y="115443"/>
                </a:lnTo>
                <a:lnTo>
                  <a:pt x="189610" y="171450"/>
                </a:lnTo>
                <a:lnTo>
                  <a:pt x="191516" y="180848"/>
                </a:lnTo>
                <a:lnTo>
                  <a:pt x="196469" y="188594"/>
                </a:lnTo>
                <a:lnTo>
                  <a:pt x="203707" y="193801"/>
                </a:lnTo>
                <a:lnTo>
                  <a:pt x="212725" y="195706"/>
                </a:lnTo>
                <a:lnTo>
                  <a:pt x="237871" y="195706"/>
                </a:lnTo>
                <a:close/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bg object 81"/>
          <p:cNvSpPr/>
          <p:nvPr/>
        </p:nvSpPr>
        <p:spPr>
          <a:xfrm>
            <a:off x="11943301" y="6586537"/>
            <a:ext cx="234315" cy="271780"/>
          </a:xfrm>
          <a:custGeom>
            <a:avLst/>
            <a:gdLst/>
            <a:ahLst/>
            <a:cxnLst/>
            <a:rect l="l" t="t" r="r" b="b"/>
            <a:pathLst>
              <a:path w="234315" h="271779">
                <a:moveTo>
                  <a:pt x="234220" y="195806"/>
                </a:moveTo>
                <a:lnTo>
                  <a:pt x="234220" y="8039"/>
                </a:lnTo>
                <a:lnTo>
                  <a:pt x="232696" y="3175"/>
                </a:lnTo>
                <a:lnTo>
                  <a:pt x="229013" y="330"/>
                </a:lnTo>
                <a:lnTo>
                  <a:pt x="224568" y="0"/>
                </a:lnTo>
                <a:lnTo>
                  <a:pt x="220377" y="2667"/>
                </a:lnTo>
                <a:lnTo>
                  <a:pt x="0" y="271460"/>
                </a:lnTo>
              </a:path>
            </a:pathLst>
          </a:custGeom>
          <a:ln w="10470">
            <a:solidFill>
              <a:srgbClr val="CC1D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bg object 82"/>
          <p:cNvSpPr/>
          <p:nvPr/>
        </p:nvSpPr>
        <p:spPr>
          <a:xfrm>
            <a:off x="11989685" y="6696783"/>
            <a:ext cx="193071" cy="16644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0350" y="288607"/>
            <a:ext cx="11671300" cy="3575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50" b="0" i="0">
                <a:solidFill>
                  <a:srgbClr val="1B38B8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votorantim.supplier.ariba.com/registe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votorantim.supplier.ariba.com/register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://votorantim-t.supplier-2.ariba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619750"/>
            <a:ext cx="904875" cy="1238250"/>
          </a:xfrm>
          <a:custGeom>
            <a:avLst/>
            <a:gdLst/>
            <a:ahLst/>
            <a:cxnLst/>
            <a:rect l="l" t="t" r="r" b="b"/>
            <a:pathLst>
              <a:path w="904875" h="1238250">
                <a:moveTo>
                  <a:pt x="175768" y="0"/>
                </a:moveTo>
                <a:lnTo>
                  <a:pt x="116497" y="1930"/>
                </a:lnTo>
                <a:lnTo>
                  <a:pt x="58042" y="7696"/>
                </a:lnTo>
                <a:lnTo>
                  <a:pt x="0" y="17424"/>
                </a:lnTo>
                <a:lnTo>
                  <a:pt x="0" y="544461"/>
                </a:lnTo>
                <a:lnTo>
                  <a:pt x="11338" y="545490"/>
                </a:lnTo>
                <a:lnTo>
                  <a:pt x="38543" y="549821"/>
                </a:lnTo>
                <a:lnTo>
                  <a:pt x="88541" y="563702"/>
                </a:lnTo>
                <a:lnTo>
                  <a:pt x="132664" y="584504"/>
                </a:lnTo>
                <a:lnTo>
                  <a:pt x="170903" y="612254"/>
                </a:lnTo>
                <a:lnTo>
                  <a:pt x="203263" y="646925"/>
                </a:lnTo>
                <a:lnTo>
                  <a:pt x="229730" y="688530"/>
                </a:lnTo>
                <a:lnTo>
                  <a:pt x="250329" y="737082"/>
                </a:lnTo>
                <a:lnTo>
                  <a:pt x="265036" y="792556"/>
                </a:lnTo>
                <a:lnTo>
                  <a:pt x="273862" y="854963"/>
                </a:lnTo>
                <a:lnTo>
                  <a:pt x="276809" y="924306"/>
                </a:lnTo>
                <a:lnTo>
                  <a:pt x="276809" y="1238080"/>
                </a:lnTo>
                <a:lnTo>
                  <a:pt x="904544" y="1238080"/>
                </a:lnTo>
                <a:lnTo>
                  <a:pt x="904544" y="844435"/>
                </a:lnTo>
                <a:lnTo>
                  <a:pt x="904138" y="808151"/>
                </a:lnTo>
                <a:lnTo>
                  <a:pt x="900899" y="737844"/>
                </a:lnTo>
                <a:lnTo>
                  <a:pt x="894422" y="670560"/>
                </a:lnTo>
                <a:lnTo>
                  <a:pt x="884707" y="606298"/>
                </a:lnTo>
                <a:lnTo>
                  <a:pt x="871753" y="545058"/>
                </a:lnTo>
                <a:lnTo>
                  <a:pt x="855560" y="486829"/>
                </a:lnTo>
                <a:lnTo>
                  <a:pt x="836142" y="431634"/>
                </a:lnTo>
                <a:lnTo>
                  <a:pt x="813473" y="379450"/>
                </a:lnTo>
                <a:lnTo>
                  <a:pt x="787565" y="330288"/>
                </a:lnTo>
                <a:lnTo>
                  <a:pt x="758431" y="284137"/>
                </a:lnTo>
                <a:lnTo>
                  <a:pt x="726046" y="241007"/>
                </a:lnTo>
                <a:lnTo>
                  <a:pt x="688695" y="199059"/>
                </a:lnTo>
                <a:lnTo>
                  <a:pt x="646696" y="159346"/>
                </a:lnTo>
                <a:lnTo>
                  <a:pt x="601878" y="124053"/>
                </a:lnTo>
                <a:lnTo>
                  <a:pt x="554228" y="93179"/>
                </a:lnTo>
                <a:lnTo>
                  <a:pt x="503770" y="66700"/>
                </a:lnTo>
                <a:lnTo>
                  <a:pt x="450481" y="44653"/>
                </a:lnTo>
                <a:lnTo>
                  <a:pt x="394373" y="27012"/>
                </a:lnTo>
                <a:lnTo>
                  <a:pt x="335445" y="13779"/>
                </a:lnTo>
                <a:lnTo>
                  <a:pt x="273685" y="4965"/>
                </a:lnTo>
                <a:lnTo>
                  <a:pt x="209118" y="546"/>
                </a:lnTo>
                <a:lnTo>
                  <a:pt x="175768" y="0"/>
                </a:lnTo>
                <a:close/>
              </a:path>
            </a:pathLst>
          </a:custGeom>
          <a:solidFill>
            <a:srgbClr val="1B38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222927" y="2571750"/>
            <a:ext cx="6969073" cy="1285875"/>
          </a:xfrm>
          <a:custGeom>
            <a:avLst/>
            <a:gdLst/>
            <a:ahLst/>
            <a:cxnLst/>
            <a:rect l="l" t="t" r="r" b="b"/>
            <a:pathLst>
              <a:path w="6648450" h="1285875">
                <a:moveTo>
                  <a:pt x="6648450" y="0"/>
                </a:moveTo>
                <a:lnTo>
                  <a:pt x="0" y="0"/>
                </a:lnTo>
                <a:lnTo>
                  <a:pt x="0" y="1285875"/>
                </a:lnTo>
                <a:lnTo>
                  <a:pt x="6648450" y="1285875"/>
                </a:lnTo>
                <a:lnTo>
                  <a:pt x="6648450" y="0"/>
                </a:lnTo>
                <a:close/>
              </a:path>
            </a:pathLst>
          </a:custGeom>
          <a:solidFill>
            <a:srgbClr val="1B38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524235" y="2609848"/>
            <a:ext cx="6090947" cy="187615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s-PE" sz="4000" b="1" spc="-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rlito"/>
              </a:rPr>
              <a:t>Manual de </a:t>
            </a:r>
            <a:r>
              <a:rPr lang="es-PE" sz="4000" b="1" spc="-10" dirty="0" err="1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rlito"/>
              </a:rPr>
              <a:t>Pré</a:t>
            </a:r>
            <a:r>
              <a:rPr lang="es-PE" sz="4000" b="1" spc="-1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Carlito"/>
              </a:rPr>
              <a:t> Cadastro
</a:t>
            </a:r>
            <a:endParaRPr sz="4000" b="1" dirty="0">
              <a:latin typeface="Verdana" panose="020B0604030504040204" pitchFamily="34" charset="0"/>
              <a:ea typeface="Verdana" panose="020B0604030504040204" pitchFamily="34" charset="0"/>
              <a:cs typeface="Carlito"/>
            </a:endParaRP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82941CA0-5B1C-4E85-8A61-B57A53D07B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64000" y1="43243" x2="64000" y2="43243"/>
                        <a14:foregroundMark x1="34500" y1="40541" x2="34500" y2="40541"/>
                        <a14:foregroundMark x1="25500" y1="44595" x2="25500" y2="44595"/>
                        <a14:foregroundMark x1="16000" y1="62162" x2="16000" y2="6216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261602" y="6358884"/>
            <a:ext cx="1348962" cy="499116"/>
          </a:xfrm>
          <a:prstGeom prst="rect">
            <a:avLst/>
          </a:prstGeom>
        </p:spPr>
      </p:pic>
      <p:sp>
        <p:nvSpPr>
          <p:cNvPr id="9" name="CuadroTexto 5">
            <a:extLst>
              <a:ext uri="{FF2B5EF4-FFF2-40B4-BE49-F238E27FC236}">
                <a16:creationId xmlns:a16="http://schemas.microsoft.com/office/drawing/2014/main" id="{B8BF8E64-7948-40F6-9F70-FAD0FCEFE5C1}"/>
              </a:ext>
            </a:extLst>
          </p:cNvPr>
          <p:cNvSpPr txBox="1"/>
          <p:nvPr/>
        </p:nvSpPr>
        <p:spPr>
          <a:xfrm>
            <a:off x="3761410" y="4038600"/>
            <a:ext cx="78313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 que preciso fazer para receber cotações e ordens de compra? 
</a:t>
            </a:r>
            <a:endParaRPr lang="es-PE" sz="2400" b="1" spc="25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6511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/>
          <p:nvPr/>
        </p:nvSpPr>
        <p:spPr>
          <a:xfrm>
            <a:off x="0" y="6822002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71996">
            <a:solidFill>
              <a:srgbClr val="06E3FF"/>
            </a:solidFill>
          </a:ln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  <p:sp>
        <p:nvSpPr>
          <p:cNvPr id="22" name="object 6"/>
          <p:cNvSpPr txBox="1"/>
          <p:nvPr/>
        </p:nvSpPr>
        <p:spPr>
          <a:xfrm>
            <a:off x="248992" y="1476457"/>
            <a:ext cx="11269075" cy="10295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399"/>
              </a:lnSpc>
              <a:spcBef>
                <a:spcPts val="100"/>
              </a:spcBef>
            </a:pPr>
            <a:r>
              <a:rPr lang="pt-BR" sz="1400" spc="-40" dirty="0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Para prosseguir, deve-se fazer login com o nome de usuário e senha criados na etapa anterior.
Nota: Se você esqueceu seu nome de usuário e senha, clique no item "Esqueci o nome de usuário ou senha". O sistema pedirá que você valide algumas informações e envie um e-mail com todos os nomes dos usuários registrados
</a:t>
            </a:r>
          </a:p>
        </p:txBody>
      </p:sp>
      <p:sp>
        <p:nvSpPr>
          <p:cNvPr id="23" name="object 14">
            <a:extLst>
              <a:ext uri="{FF2B5EF4-FFF2-40B4-BE49-F238E27FC236}">
                <a16:creationId xmlns:a16="http://schemas.microsoft.com/office/drawing/2014/main" id="{A4830231-D806-405F-8061-C5EB83352CA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2457" y="263532"/>
            <a:ext cx="8140700" cy="5706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 rtl="0"/>
            <a:r>
              <a:rPr lang="pt-BR" sz="1800" b="1" kern="1200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Portal Ariba SIPM </a:t>
            </a:r>
            <a:br>
              <a:rPr lang="pt-BR" sz="1800" b="1" kern="1200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</a:br>
            <a:r>
              <a:rPr lang="pt-BR" sz="1800" b="1" kern="1200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Como realizar o cadastro inicial</a:t>
            </a:r>
            <a:endParaRPr sz="1800" b="1" kern="1200" spc="25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24" name="object 5">
            <a:extLst>
              <a:ext uri="{FF2B5EF4-FFF2-40B4-BE49-F238E27FC236}">
                <a16:creationId xmlns:a16="http://schemas.microsoft.com/office/drawing/2014/main" id="{92CC76CC-3E11-444A-8403-B12D89901D96}"/>
              </a:ext>
            </a:extLst>
          </p:cNvPr>
          <p:cNvSpPr/>
          <p:nvPr/>
        </p:nvSpPr>
        <p:spPr>
          <a:xfrm flipV="1">
            <a:off x="187199" y="792000"/>
            <a:ext cx="6480000" cy="45719"/>
          </a:xfrm>
          <a:custGeom>
            <a:avLst/>
            <a:gdLst/>
            <a:ahLst/>
            <a:cxnLst/>
            <a:rect l="l" t="t" r="r" b="b"/>
            <a:pathLst>
              <a:path w="3333750">
                <a:moveTo>
                  <a:pt x="0" y="0"/>
                </a:moveTo>
                <a:lnTo>
                  <a:pt x="3333686" y="0"/>
                </a:lnTo>
              </a:path>
            </a:pathLst>
          </a:custGeom>
          <a:ln w="25400">
            <a:solidFill>
              <a:srgbClr val="CC0F79"/>
            </a:solidFill>
          </a:ln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BE0C97BA-B166-420A-BEC9-A21AA9C212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2667000"/>
            <a:ext cx="4267200" cy="3978442"/>
          </a:xfrm>
          <a:prstGeom prst="rect">
            <a:avLst/>
          </a:prstGeom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811E26C3-0FC0-4A27-AED8-268CC8B1FFE9}"/>
              </a:ext>
            </a:extLst>
          </p:cNvPr>
          <p:cNvSpPr/>
          <p:nvPr/>
        </p:nvSpPr>
        <p:spPr>
          <a:xfrm>
            <a:off x="1981200" y="6322852"/>
            <a:ext cx="3048000" cy="3396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59179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/>
          <p:nvPr/>
        </p:nvSpPr>
        <p:spPr>
          <a:xfrm>
            <a:off x="0" y="6822002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71996">
            <a:solidFill>
              <a:srgbClr val="06E3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6">
            <a:extLst>
              <a:ext uri="{FF2B5EF4-FFF2-40B4-BE49-F238E27FC236}">
                <a16:creationId xmlns:a16="http://schemas.microsoft.com/office/drawing/2014/main" id="{85DEBA29-D872-4398-B452-7BFA8D9E538B}"/>
              </a:ext>
            </a:extLst>
          </p:cNvPr>
          <p:cNvSpPr txBox="1"/>
          <p:nvPr/>
        </p:nvSpPr>
        <p:spPr>
          <a:xfrm>
            <a:off x="248993" y="1476457"/>
            <a:ext cx="11333408" cy="75437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defPPr>
              <a:defRPr lang="en-US"/>
            </a:defPPr>
            <a:lvl1pPr marL="12700" marR="5080">
              <a:lnSpc>
                <a:spcPct val="115399"/>
              </a:lnSpc>
              <a:spcBef>
                <a:spcPts val="100"/>
              </a:spcBef>
              <a:defRPr sz="1400" spc="-40">
                <a:solidFill>
                  <a:srgbClr val="717E86"/>
                </a:solidFill>
                <a:latin typeface="Votorantim Sans Regular"/>
                <a:cs typeface="Votorantim Sans Regular"/>
              </a:defRPr>
            </a:lvl1pPr>
          </a:lstStyle>
          <a:p>
            <a:r>
              <a:rPr lang="pt-BR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Para que identifiquemos o </a:t>
            </a:r>
            <a:r>
              <a:rPr lang="pt-BR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pré</a:t>
            </a:r>
            <a:r>
              <a:rPr lang="pt-BR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-registro, é necessário que você nos informe para qual ANID + CNPJ que a atualização foi feita. Para localizar o ANID, siga os passos: Perfil da empresa &gt; Visão geral &gt; Básica &gt; ID de Rede (ANID). 
</a:t>
            </a:r>
          </a:p>
        </p:txBody>
      </p:sp>
      <p:pic>
        <p:nvPicPr>
          <p:cNvPr id="23" name="Imagem 22" descr="Interface gráfica do usuário, Texto, Aplicativo&#10;&#10;Descrição gerada automaticamente">
            <a:extLst>
              <a:ext uri="{FF2B5EF4-FFF2-40B4-BE49-F238E27FC236}">
                <a16:creationId xmlns:a16="http://schemas.microsoft.com/office/drawing/2014/main" id="{63384A90-C3AC-4368-9490-D152317D6F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024" y="2306326"/>
            <a:ext cx="11804252" cy="1842683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object 14">
            <a:extLst>
              <a:ext uri="{FF2B5EF4-FFF2-40B4-BE49-F238E27FC236}">
                <a16:creationId xmlns:a16="http://schemas.microsoft.com/office/drawing/2014/main" id="{C7932DD8-9735-4671-8020-0BC02641619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2457" y="263532"/>
            <a:ext cx="8140700" cy="5706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 rtl="0"/>
            <a:r>
              <a:rPr lang="pt-BR" sz="1800" b="1" kern="1200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Portal Ariba SIPM </a:t>
            </a:r>
            <a:br>
              <a:rPr lang="pt-BR" sz="1800" b="1" kern="1200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</a:br>
            <a:r>
              <a:rPr lang="pt-BR" sz="1800" b="1" kern="1200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Como realizar o cadastro inicial</a:t>
            </a:r>
            <a:endParaRPr sz="1800" b="1" kern="1200" spc="25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24" name="object 5">
            <a:extLst>
              <a:ext uri="{FF2B5EF4-FFF2-40B4-BE49-F238E27FC236}">
                <a16:creationId xmlns:a16="http://schemas.microsoft.com/office/drawing/2014/main" id="{21500F75-6F71-42BD-83B7-94BC2450A039}"/>
              </a:ext>
            </a:extLst>
          </p:cNvPr>
          <p:cNvSpPr/>
          <p:nvPr/>
        </p:nvSpPr>
        <p:spPr>
          <a:xfrm flipV="1">
            <a:off x="187199" y="792000"/>
            <a:ext cx="6480000" cy="45719"/>
          </a:xfrm>
          <a:custGeom>
            <a:avLst/>
            <a:gdLst/>
            <a:ahLst/>
            <a:cxnLst/>
            <a:rect l="l" t="t" r="r" b="b"/>
            <a:pathLst>
              <a:path w="3333750">
                <a:moveTo>
                  <a:pt x="0" y="0"/>
                </a:moveTo>
                <a:lnTo>
                  <a:pt x="3333686" y="0"/>
                </a:lnTo>
              </a:path>
            </a:pathLst>
          </a:custGeom>
          <a:ln w="25400">
            <a:solidFill>
              <a:srgbClr val="CC0F79"/>
            </a:solidFill>
          </a:ln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object 6">
            <a:extLst>
              <a:ext uri="{FF2B5EF4-FFF2-40B4-BE49-F238E27FC236}">
                <a16:creationId xmlns:a16="http://schemas.microsoft.com/office/drawing/2014/main" id="{22F9C5C6-8B0A-4A50-80E1-AC3528B48D59}"/>
              </a:ext>
            </a:extLst>
          </p:cNvPr>
          <p:cNvSpPr txBox="1"/>
          <p:nvPr/>
        </p:nvSpPr>
        <p:spPr>
          <a:xfrm>
            <a:off x="182457" y="4526637"/>
            <a:ext cx="11333408" cy="4964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defPPr>
              <a:defRPr lang="en-US"/>
            </a:defPPr>
            <a:lvl1pPr marL="12700" marR="5080">
              <a:lnSpc>
                <a:spcPct val="115399"/>
              </a:lnSpc>
              <a:spcBef>
                <a:spcPts val="100"/>
              </a:spcBef>
              <a:defRPr sz="1400" spc="-40">
                <a:solidFill>
                  <a:srgbClr val="717E86"/>
                </a:solidFill>
                <a:latin typeface="Votorantim Sans Regular"/>
                <a:cs typeface="Votorantim Sans Regular"/>
              </a:defRPr>
            </a:lvl1pPr>
          </a:lstStyle>
          <a:p>
            <a:r>
              <a:rPr lang="pt-BR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Observação: O campo “Solicitado pelo cliente” não deve ser mais atualizado, pois a Homologação da Nexa ocorrerá via </a:t>
            </a:r>
            <a:r>
              <a:rPr lang="pt-BR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Izcheck</a:t>
            </a:r>
            <a:r>
              <a:rPr lang="pt-BR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
</a:t>
            </a:r>
          </a:p>
        </p:txBody>
      </p:sp>
    </p:spTree>
    <p:extLst>
      <p:ext uri="{BB962C8B-B14F-4D97-AF65-F5344CB8AC3E}">
        <p14:creationId xmlns:p14="http://schemas.microsoft.com/office/powerpoint/2010/main" val="3037264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610565" y="0"/>
            <a:ext cx="257866" cy="68636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934415" y="0"/>
            <a:ext cx="248341" cy="68636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 flipV="1">
            <a:off x="185737" y="797306"/>
            <a:ext cx="2481263" cy="45719"/>
          </a:xfrm>
          <a:custGeom>
            <a:avLst/>
            <a:gdLst/>
            <a:ahLst/>
            <a:cxnLst/>
            <a:rect l="l" t="t" r="r" b="b"/>
            <a:pathLst>
              <a:path w="3333750">
                <a:moveTo>
                  <a:pt x="0" y="0"/>
                </a:moveTo>
                <a:lnTo>
                  <a:pt x="3333686" y="0"/>
                </a:lnTo>
              </a:path>
            </a:pathLst>
          </a:custGeom>
          <a:ln w="25400">
            <a:solidFill>
              <a:srgbClr val="CC0F79"/>
            </a:solidFill>
          </a:ln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73F4496-3BBB-428C-8243-107259B1E82F}"/>
              </a:ext>
            </a:extLst>
          </p:cNvPr>
          <p:cNvSpPr txBox="1"/>
          <p:nvPr/>
        </p:nvSpPr>
        <p:spPr>
          <a:xfrm>
            <a:off x="143950" y="242735"/>
            <a:ext cx="65198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spc="25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Dúvidas</a:t>
            </a:r>
            <a:r>
              <a:rPr lang="es-ES" sz="2800" b="1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
</a:t>
            </a:r>
            <a:endParaRPr lang="es-PE" sz="2800" b="1" spc="25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0" name="CaixaDeTexto 39">
            <a:extLst>
              <a:ext uri="{FF2B5EF4-FFF2-40B4-BE49-F238E27FC236}">
                <a16:creationId xmlns:a16="http://schemas.microsoft.com/office/drawing/2014/main" id="{66C1D08B-3A38-47CC-823E-9061411570ED}"/>
              </a:ext>
            </a:extLst>
          </p:cNvPr>
          <p:cNvSpPr txBox="1"/>
          <p:nvPr/>
        </p:nvSpPr>
        <p:spPr>
          <a:xfrm>
            <a:off x="2384062" y="1600200"/>
            <a:ext cx="54645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PE"/>
            </a:defPPr>
            <a:lvl1pPr algn="r"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914400" marR="0" lvl="1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vo"/>
              <a:buNone/>
              <a:defRPr sz="1350" b="0" i="0" u="none" strike="noStrike" cap="none">
                <a:solidFill>
                  <a:schemeClr val="dk2"/>
                </a:solidFill>
                <a:latin typeface="Arvo"/>
                <a:ea typeface="Arvo"/>
                <a:cs typeface="Arvo"/>
              </a:defRPr>
            </a:lvl2pPr>
            <a:lvl3pPr marL="1371600" marR="0" lvl="2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vo"/>
              <a:buNone/>
              <a:defRPr sz="1350" b="0" i="0" u="none" strike="noStrike" cap="none">
                <a:solidFill>
                  <a:schemeClr val="dk2"/>
                </a:solidFill>
                <a:latin typeface="Arvo"/>
                <a:ea typeface="Arvo"/>
                <a:cs typeface="Arvo"/>
              </a:defRPr>
            </a:lvl3pPr>
            <a:lvl4pPr marL="1828800" marR="0" lvl="3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vo"/>
              <a:buNone/>
              <a:defRPr sz="1350" b="0" i="0" u="none" strike="noStrike" cap="none">
                <a:solidFill>
                  <a:schemeClr val="dk2"/>
                </a:solidFill>
                <a:latin typeface="Arvo"/>
                <a:ea typeface="Arvo"/>
                <a:cs typeface="Arvo"/>
              </a:defRPr>
            </a:lvl4pPr>
            <a:lvl5pPr marL="2286000" marR="0" lvl="4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vo"/>
              <a:buNone/>
              <a:defRPr sz="1350" b="0" i="0" u="none" strike="noStrike" cap="none">
                <a:solidFill>
                  <a:schemeClr val="dk2"/>
                </a:solidFill>
                <a:latin typeface="Arvo"/>
                <a:ea typeface="Arvo"/>
                <a:cs typeface="Arvo"/>
              </a:defRPr>
            </a:lvl5pPr>
            <a:lvl6pPr marL="2743200" marR="0" lvl="5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vo"/>
              <a:buNone/>
              <a:defRPr sz="1350" b="0" i="0" u="none" strike="noStrike" cap="none">
                <a:solidFill>
                  <a:schemeClr val="dk2"/>
                </a:solidFill>
                <a:latin typeface="Arvo"/>
                <a:ea typeface="Arvo"/>
                <a:cs typeface="Arvo"/>
              </a:defRPr>
            </a:lvl6pPr>
            <a:lvl7pPr marL="3200400" marR="0" lvl="6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vo"/>
              <a:buNone/>
              <a:defRPr sz="1350" b="0" i="0" u="none" strike="noStrike" cap="none">
                <a:solidFill>
                  <a:schemeClr val="dk2"/>
                </a:solidFill>
                <a:latin typeface="Arvo"/>
                <a:ea typeface="Arvo"/>
                <a:cs typeface="Arvo"/>
              </a:defRPr>
            </a:lvl7pPr>
            <a:lvl8pPr marL="3657600" marR="0" lvl="7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vo"/>
              <a:buNone/>
              <a:defRPr sz="1350" b="0" i="0" u="none" strike="noStrike" cap="none">
                <a:solidFill>
                  <a:schemeClr val="dk2"/>
                </a:solidFill>
                <a:latin typeface="Arvo"/>
                <a:ea typeface="Arvo"/>
                <a:cs typeface="Arvo"/>
              </a:defRPr>
            </a:lvl8pPr>
            <a:lvl9pPr marL="4114800" marR="0" lvl="8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vo"/>
              <a:buNone/>
              <a:defRPr sz="1350" b="0" i="0" u="none" strike="noStrike" cap="none">
                <a:solidFill>
                  <a:schemeClr val="dk2"/>
                </a:solidFill>
                <a:latin typeface="Arvo"/>
                <a:ea typeface="Arvo"/>
                <a:cs typeface="Arvo"/>
              </a:defRPr>
            </a:lvl9pPr>
          </a:lstStyle>
          <a:p>
            <a:r>
              <a:rPr lang="es-ES" b="1" dirty="0"/>
              <a:t>¿</a:t>
            </a:r>
            <a:r>
              <a:rPr lang="pt-BR" b="1" dirty="0"/>
              <a:t>Você tem perguntas sobre o </a:t>
            </a:r>
            <a:r>
              <a:rPr lang="es-ES" b="1" dirty="0" err="1">
                <a:solidFill>
                  <a:schemeClr val="accent2"/>
                </a:solidFill>
              </a:rPr>
              <a:t>processo</a:t>
            </a:r>
            <a:r>
              <a:rPr lang="es-ES" b="1" dirty="0"/>
              <a:t>?</a:t>
            </a:r>
            <a:endParaRPr lang="pt-BR" b="1" dirty="0"/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25B9E6D6-6D96-428F-9E02-67AB95AFC46E}"/>
              </a:ext>
            </a:extLst>
          </p:cNvPr>
          <p:cNvSpPr txBox="1"/>
          <p:nvPr/>
        </p:nvSpPr>
        <p:spPr>
          <a:xfrm>
            <a:off x="3162933" y="2089397"/>
            <a:ext cx="651986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PE"/>
            </a:defPPr>
            <a:lvl1pPr>
              <a:defRPr sz="14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914400" marR="0" lvl="1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vo"/>
              <a:buNone/>
              <a:defRPr sz="1350" b="0" i="0" u="none" strike="noStrike" cap="none">
                <a:solidFill>
                  <a:schemeClr val="dk2"/>
                </a:solidFill>
                <a:latin typeface="Arvo"/>
                <a:ea typeface="Arvo"/>
                <a:cs typeface="Arvo"/>
              </a:defRPr>
            </a:lvl2pPr>
            <a:lvl3pPr marL="1371600" marR="0" lvl="2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vo"/>
              <a:buNone/>
              <a:defRPr sz="1350" b="0" i="0" u="none" strike="noStrike" cap="none">
                <a:solidFill>
                  <a:schemeClr val="dk2"/>
                </a:solidFill>
                <a:latin typeface="Arvo"/>
                <a:ea typeface="Arvo"/>
                <a:cs typeface="Arvo"/>
              </a:defRPr>
            </a:lvl3pPr>
            <a:lvl4pPr marL="1828800" marR="0" lvl="3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vo"/>
              <a:buNone/>
              <a:defRPr sz="1350" b="0" i="0" u="none" strike="noStrike" cap="none">
                <a:solidFill>
                  <a:schemeClr val="dk2"/>
                </a:solidFill>
                <a:latin typeface="Arvo"/>
                <a:ea typeface="Arvo"/>
                <a:cs typeface="Arvo"/>
              </a:defRPr>
            </a:lvl4pPr>
            <a:lvl5pPr marL="2286000" marR="0" lvl="4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vo"/>
              <a:buNone/>
              <a:defRPr sz="1350" b="0" i="0" u="none" strike="noStrike" cap="none">
                <a:solidFill>
                  <a:schemeClr val="dk2"/>
                </a:solidFill>
                <a:latin typeface="Arvo"/>
                <a:ea typeface="Arvo"/>
                <a:cs typeface="Arvo"/>
              </a:defRPr>
            </a:lvl5pPr>
            <a:lvl6pPr marL="2743200" marR="0" lvl="5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vo"/>
              <a:buNone/>
              <a:defRPr sz="1350" b="0" i="0" u="none" strike="noStrike" cap="none">
                <a:solidFill>
                  <a:schemeClr val="dk2"/>
                </a:solidFill>
                <a:latin typeface="Arvo"/>
                <a:ea typeface="Arvo"/>
                <a:cs typeface="Arvo"/>
              </a:defRPr>
            </a:lvl6pPr>
            <a:lvl7pPr marL="3200400" marR="0" lvl="6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vo"/>
              <a:buNone/>
              <a:defRPr sz="1350" b="0" i="0" u="none" strike="noStrike" cap="none">
                <a:solidFill>
                  <a:schemeClr val="dk2"/>
                </a:solidFill>
                <a:latin typeface="Arvo"/>
                <a:ea typeface="Arvo"/>
                <a:cs typeface="Arvo"/>
              </a:defRPr>
            </a:lvl7pPr>
            <a:lvl8pPr marL="3657600" marR="0" lvl="7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vo"/>
              <a:buNone/>
              <a:defRPr sz="1350" b="0" i="0" u="none" strike="noStrike" cap="none">
                <a:solidFill>
                  <a:schemeClr val="dk2"/>
                </a:solidFill>
                <a:latin typeface="Arvo"/>
                <a:ea typeface="Arvo"/>
                <a:cs typeface="Arvo"/>
              </a:defRPr>
            </a:lvl8pPr>
            <a:lvl9pPr marL="4114800" marR="0" lvl="8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vo"/>
              <a:buNone/>
              <a:defRPr sz="1350" b="0" i="0" u="none" strike="noStrike" cap="none">
                <a:solidFill>
                  <a:schemeClr val="dk2"/>
                </a:solidFill>
                <a:latin typeface="Arvo"/>
                <a:ea typeface="Arvo"/>
                <a:cs typeface="Arvo"/>
              </a:defRPr>
            </a:lvl9pPr>
          </a:lstStyle>
          <a:p>
            <a:pPr algn="r"/>
            <a:r>
              <a:rPr lang="pt-BR" sz="1800" dirty="0"/>
              <a:t>É fácil, envie um e-mail para nossa equipe!
</a:t>
            </a:r>
          </a:p>
        </p:txBody>
      </p:sp>
      <p:pic>
        <p:nvPicPr>
          <p:cNvPr id="42" name="Imagem 41" descr="Ícone&#10;&#10;Descrição gerada automaticamente">
            <a:extLst>
              <a:ext uri="{FF2B5EF4-FFF2-40B4-BE49-F238E27FC236}">
                <a16:creationId xmlns:a16="http://schemas.microsoft.com/office/drawing/2014/main" id="{02D2043C-8906-4BF7-A265-BBBFFB61EC0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8958" y="6339741"/>
            <a:ext cx="952456" cy="358123"/>
          </a:xfrm>
          <a:prstGeom prst="rect">
            <a:avLst/>
          </a:prstGeom>
        </p:spPr>
      </p:pic>
      <p:sp>
        <p:nvSpPr>
          <p:cNvPr id="43" name="CaixaDeTexto 42">
            <a:extLst>
              <a:ext uri="{FF2B5EF4-FFF2-40B4-BE49-F238E27FC236}">
                <a16:creationId xmlns:a16="http://schemas.microsoft.com/office/drawing/2014/main" id="{975CB6DD-AF01-4681-AE25-2D05D7DF0DD2}"/>
              </a:ext>
            </a:extLst>
          </p:cNvPr>
          <p:cNvSpPr txBox="1"/>
          <p:nvPr/>
        </p:nvSpPr>
        <p:spPr>
          <a:xfrm>
            <a:off x="2389622" y="2703509"/>
            <a:ext cx="7943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bg1"/>
                </a:solidFill>
                <a:highlight>
                  <a:srgbClr val="000080"/>
                </a:highlight>
                <a:latin typeface="Votorantim Sans Black" panose="02010A03030202050203" pitchFamily="2" charset="0"/>
              </a:rPr>
              <a:t>gestaodefornecedores@nexaresources.com</a:t>
            </a:r>
          </a:p>
        </p:txBody>
      </p:sp>
      <p:grpSp>
        <p:nvGrpSpPr>
          <p:cNvPr id="44" name="Google Shape;2980;p66">
            <a:extLst>
              <a:ext uri="{FF2B5EF4-FFF2-40B4-BE49-F238E27FC236}">
                <a16:creationId xmlns:a16="http://schemas.microsoft.com/office/drawing/2014/main" id="{47E63ADC-759E-4D21-A7C9-107208DB148F}"/>
              </a:ext>
            </a:extLst>
          </p:cNvPr>
          <p:cNvGrpSpPr/>
          <p:nvPr/>
        </p:nvGrpSpPr>
        <p:grpSpPr>
          <a:xfrm>
            <a:off x="242043" y="2450373"/>
            <a:ext cx="2440903" cy="4400849"/>
            <a:chOff x="991475" y="307619"/>
            <a:chExt cx="2440903" cy="4400849"/>
          </a:xfrm>
        </p:grpSpPr>
        <p:sp>
          <p:nvSpPr>
            <p:cNvPr id="45" name="Google Shape;2981;p66">
              <a:extLst>
                <a:ext uri="{FF2B5EF4-FFF2-40B4-BE49-F238E27FC236}">
                  <a16:creationId xmlns:a16="http://schemas.microsoft.com/office/drawing/2014/main" id="{5231BB8B-C9D4-4528-8077-80986F71C7DF}"/>
                </a:ext>
              </a:extLst>
            </p:cNvPr>
            <p:cNvSpPr/>
            <p:nvPr/>
          </p:nvSpPr>
          <p:spPr>
            <a:xfrm flipH="1">
              <a:off x="1389910" y="2113695"/>
              <a:ext cx="802279" cy="535497"/>
            </a:xfrm>
            <a:custGeom>
              <a:avLst/>
              <a:gdLst/>
              <a:ahLst/>
              <a:cxnLst/>
              <a:rect l="l" t="t" r="r" b="b"/>
              <a:pathLst>
                <a:path w="7885" h="5263" extrusionOk="0">
                  <a:moveTo>
                    <a:pt x="6688" y="0"/>
                  </a:moveTo>
                  <a:cubicBezTo>
                    <a:pt x="6313" y="0"/>
                    <a:pt x="5948" y="195"/>
                    <a:pt x="5752" y="539"/>
                  </a:cubicBezTo>
                  <a:lnTo>
                    <a:pt x="4224" y="3030"/>
                  </a:lnTo>
                  <a:lnTo>
                    <a:pt x="267" y="1677"/>
                  </a:lnTo>
                  <a:lnTo>
                    <a:pt x="1" y="2794"/>
                  </a:lnTo>
                  <a:cubicBezTo>
                    <a:pt x="1" y="2794"/>
                    <a:pt x="2815" y="5263"/>
                    <a:pt x="4589" y="5263"/>
                  </a:cubicBezTo>
                  <a:cubicBezTo>
                    <a:pt x="4698" y="5263"/>
                    <a:pt x="4802" y="5254"/>
                    <a:pt x="4901" y="5234"/>
                  </a:cubicBezTo>
                  <a:cubicBezTo>
                    <a:pt x="6101" y="4988"/>
                    <a:pt x="7095" y="2702"/>
                    <a:pt x="7648" y="1441"/>
                  </a:cubicBezTo>
                  <a:cubicBezTo>
                    <a:pt x="7884" y="908"/>
                    <a:pt x="7669" y="293"/>
                    <a:pt x="7156" y="27"/>
                  </a:cubicBezTo>
                  <a:lnTo>
                    <a:pt x="7156" y="27"/>
                  </a:lnTo>
                  <a:lnTo>
                    <a:pt x="7197" y="129"/>
                  </a:lnTo>
                  <a:cubicBezTo>
                    <a:pt x="7036" y="42"/>
                    <a:pt x="6861" y="0"/>
                    <a:pt x="668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982;p66">
              <a:extLst>
                <a:ext uri="{FF2B5EF4-FFF2-40B4-BE49-F238E27FC236}">
                  <a16:creationId xmlns:a16="http://schemas.microsoft.com/office/drawing/2014/main" id="{A3A62E71-685D-4580-AAF2-F8910315AAA1}"/>
                </a:ext>
              </a:extLst>
            </p:cNvPr>
            <p:cNvSpPr/>
            <p:nvPr/>
          </p:nvSpPr>
          <p:spPr>
            <a:xfrm flipH="1">
              <a:off x="2059611" y="1747148"/>
              <a:ext cx="319284" cy="631140"/>
            </a:xfrm>
            <a:custGeom>
              <a:avLst/>
              <a:gdLst/>
              <a:ahLst/>
              <a:cxnLst/>
              <a:rect l="l" t="t" r="r" b="b"/>
              <a:pathLst>
                <a:path w="3138" h="6203" extrusionOk="0">
                  <a:moveTo>
                    <a:pt x="831" y="0"/>
                  </a:moveTo>
                  <a:lnTo>
                    <a:pt x="1" y="328"/>
                  </a:lnTo>
                  <a:lnTo>
                    <a:pt x="2307" y="6202"/>
                  </a:lnTo>
                  <a:lnTo>
                    <a:pt x="3138" y="5874"/>
                  </a:lnTo>
                  <a:lnTo>
                    <a:pt x="83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983;p66">
              <a:extLst>
                <a:ext uri="{FF2B5EF4-FFF2-40B4-BE49-F238E27FC236}">
                  <a16:creationId xmlns:a16="http://schemas.microsoft.com/office/drawing/2014/main" id="{F3F21F78-461E-4410-9F47-A934185FC7F8}"/>
                </a:ext>
              </a:extLst>
            </p:cNvPr>
            <p:cNvSpPr/>
            <p:nvPr/>
          </p:nvSpPr>
          <p:spPr>
            <a:xfrm flipH="1">
              <a:off x="1860389" y="1888171"/>
              <a:ext cx="484013" cy="928344"/>
            </a:xfrm>
            <a:custGeom>
              <a:avLst/>
              <a:gdLst/>
              <a:ahLst/>
              <a:cxnLst/>
              <a:rect l="l" t="t" r="r" b="b"/>
              <a:pathLst>
                <a:path w="4757" h="9124" extrusionOk="0">
                  <a:moveTo>
                    <a:pt x="1085" y="1"/>
                  </a:moveTo>
                  <a:cubicBezTo>
                    <a:pt x="1017" y="1"/>
                    <a:pt x="948" y="13"/>
                    <a:pt x="882" y="39"/>
                  </a:cubicBezTo>
                  <a:lnTo>
                    <a:pt x="441" y="213"/>
                  </a:lnTo>
                  <a:cubicBezTo>
                    <a:pt x="144" y="336"/>
                    <a:pt x="0" y="665"/>
                    <a:pt x="113" y="962"/>
                  </a:cubicBezTo>
                  <a:lnTo>
                    <a:pt x="3137" y="8763"/>
                  </a:lnTo>
                  <a:cubicBezTo>
                    <a:pt x="3223" y="8982"/>
                    <a:pt x="3441" y="9124"/>
                    <a:pt x="3671" y="9124"/>
                  </a:cubicBezTo>
                  <a:cubicBezTo>
                    <a:pt x="3742" y="9124"/>
                    <a:pt x="3815" y="9110"/>
                    <a:pt x="3885" y="9081"/>
                  </a:cubicBezTo>
                  <a:lnTo>
                    <a:pt x="4316" y="8907"/>
                  </a:lnTo>
                  <a:cubicBezTo>
                    <a:pt x="4613" y="8794"/>
                    <a:pt x="4757" y="8466"/>
                    <a:pt x="4644" y="8169"/>
                  </a:cubicBezTo>
                  <a:lnTo>
                    <a:pt x="1620" y="367"/>
                  </a:lnTo>
                  <a:cubicBezTo>
                    <a:pt x="1533" y="139"/>
                    <a:pt x="1313" y="1"/>
                    <a:pt x="108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984;p66">
              <a:extLst>
                <a:ext uri="{FF2B5EF4-FFF2-40B4-BE49-F238E27FC236}">
                  <a16:creationId xmlns:a16="http://schemas.microsoft.com/office/drawing/2014/main" id="{157F6553-C787-4378-8236-15B9A3C823AC}"/>
                </a:ext>
              </a:extLst>
            </p:cNvPr>
            <p:cNvSpPr/>
            <p:nvPr/>
          </p:nvSpPr>
          <p:spPr>
            <a:xfrm flipH="1">
              <a:off x="2254660" y="1644892"/>
              <a:ext cx="194032" cy="164933"/>
            </a:xfrm>
            <a:custGeom>
              <a:avLst/>
              <a:gdLst/>
              <a:ahLst/>
              <a:cxnLst/>
              <a:rect l="l" t="t" r="r" b="b"/>
              <a:pathLst>
                <a:path w="1907" h="1621" extrusionOk="0">
                  <a:moveTo>
                    <a:pt x="1507" y="1"/>
                  </a:moveTo>
                  <a:lnTo>
                    <a:pt x="0" y="595"/>
                  </a:lnTo>
                  <a:lnTo>
                    <a:pt x="400" y="1620"/>
                  </a:lnTo>
                  <a:lnTo>
                    <a:pt x="1907" y="1026"/>
                  </a:lnTo>
                  <a:lnTo>
                    <a:pt x="150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2985;p66">
              <a:extLst>
                <a:ext uri="{FF2B5EF4-FFF2-40B4-BE49-F238E27FC236}">
                  <a16:creationId xmlns:a16="http://schemas.microsoft.com/office/drawing/2014/main" id="{12DEB1E4-2D25-445A-9D6B-26FB5C01E229}"/>
                </a:ext>
              </a:extLst>
            </p:cNvPr>
            <p:cNvSpPr/>
            <p:nvPr/>
          </p:nvSpPr>
          <p:spPr>
            <a:xfrm flipH="1">
              <a:off x="1817544" y="307619"/>
              <a:ext cx="1614835" cy="1460687"/>
            </a:xfrm>
            <a:custGeom>
              <a:avLst/>
              <a:gdLst/>
              <a:ahLst/>
              <a:cxnLst/>
              <a:rect l="l" t="t" r="r" b="b"/>
              <a:pathLst>
                <a:path w="15871" h="14356" extrusionOk="0">
                  <a:moveTo>
                    <a:pt x="7756" y="1651"/>
                  </a:moveTo>
                  <a:cubicBezTo>
                    <a:pt x="7781" y="1651"/>
                    <a:pt x="7807" y="1651"/>
                    <a:pt x="7833" y="1652"/>
                  </a:cubicBezTo>
                  <a:cubicBezTo>
                    <a:pt x="10068" y="1693"/>
                    <a:pt x="12057" y="3077"/>
                    <a:pt x="12877" y="5158"/>
                  </a:cubicBezTo>
                  <a:cubicBezTo>
                    <a:pt x="13994" y="7987"/>
                    <a:pt x="12600" y="11196"/>
                    <a:pt x="9760" y="12323"/>
                  </a:cubicBezTo>
                  <a:cubicBezTo>
                    <a:pt x="9105" y="12578"/>
                    <a:pt x="8422" y="12702"/>
                    <a:pt x="7745" y="12702"/>
                  </a:cubicBezTo>
                  <a:cubicBezTo>
                    <a:pt x="6270" y="12702"/>
                    <a:pt x="4824" y="12114"/>
                    <a:pt x="3763" y="11011"/>
                  </a:cubicBezTo>
                  <a:cubicBezTo>
                    <a:pt x="2215" y="9412"/>
                    <a:pt x="1785" y="7023"/>
                    <a:pt x="2666" y="4973"/>
                  </a:cubicBezTo>
                  <a:cubicBezTo>
                    <a:pt x="3548" y="2947"/>
                    <a:pt x="5551" y="1651"/>
                    <a:pt x="7756" y="1651"/>
                  </a:cubicBezTo>
                  <a:close/>
                  <a:moveTo>
                    <a:pt x="7737" y="0"/>
                  </a:moveTo>
                  <a:cubicBezTo>
                    <a:pt x="4886" y="0"/>
                    <a:pt x="2301" y="1701"/>
                    <a:pt x="1159" y="4317"/>
                  </a:cubicBezTo>
                  <a:cubicBezTo>
                    <a:pt x="1" y="6982"/>
                    <a:pt x="565" y="10078"/>
                    <a:pt x="2574" y="12159"/>
                  </a:cubicBezTo>
                  <a:cubicBezTo>
                    <a:pt x="3957" y="13592"/>
                    <a:pt x="5836" y="14356"/>
                    <a:pt x="7748" y="14356"/>
                  </a:cubicBezTo>
                  <a:cubicBezTo>
                    <a:pt x="8628" y="14356"/>
                    <a:pt x="9516" y="14194"/>
                    <a:pt x="10365" y="13861"/>
                  </a:cubicBezTo>
                  <a:cubicBezTo>
                    <a:pt x="14056" y="12406"/>
                    <a:pt x="15870" y="8233"/>
                    <a:pt x="14414" y="4543"/>
                  </a:cubicBezTo>
                  <a:cubicBezTo>
                    <a:pt x="13348" y="1847"/>
                    <a:pt x="10765" y="53"/>
                    <a:pt x="7864" y="1"/>
                  </a:cubicBezTo>
                  <a:cubicBezTo>
                    <a:pt x="7821" y="1"/>
                    <a:pt x="7779" y="0"/>
                    <a:pt x="773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2986;p66">
              <a:extLst>
                <a:ext uri="{FF2B5EF4-FFF2-40B4-BE49-F238E27FC236}">
                  <a16:creationId xmlns:a16="http://schemas.microsoft.com/office/drawing/2014/main" id="{A1ADFF9F-887E-427A-8C22-6571641CD199}"/>
                </a:ext>
              </a:extLst>
            </p:cNvPr>
            <p:cNvSpPr/>
            <p:nvPr/>
          </p:nvSpPr>
          <p:spPr>
            <a:xfrm flipH="1">
              <a:off x="2042916" y="475605"/>
              <a:ext cx="1204792" cy="1124513"/>
            </a:xfrm>
            <a:custGeom>
              <a:avLst/>
              <a:gdLst/>
              <a:ahLst/>
              <a:cxnLst/>
              <a:rect l="l" t="t" r="r" b="b"/>
              <a:pathLst>
                <a:path w="11841" h="11052" extrusionOk="0">
                  <a:moveTo>
                    <a:pt x="5918" y="1"/>
                  </a:moveTo>
                  <a:cubicBezTo>
                    <a:pt x="3224" y="1"/>
                    <a:pt x="871" y="1960"/>
                    <a:pt x="462" y="4706"/>
                  </a:cubicBezTo>
                  <a:cubicBezTo>
                    <a:pt x="0" y="7720"/>
                    <a:pt x="2081" y="10529"/>
                    <a:pt x="5095" y="10990"/>
                  </a:cubicBezTo>
                  <a:cubicBezTo>
                    <a:pt x="5373" y="11032"/>
                    <a:pt x="5648" y="11052"/>
                    <a:pt x="5920" y="11052"/>
                  </a:cubicBezTo>
                  <a:cubicBezTo>
                    <a:pt x="8615" y="11052"/>
                    <a:pt x="10970" y="9084"/>
                    <a:pt x="11380" y="6346"/>
                  </a:cubicBezTo>
                  <a:cubicBezTo>
                    <a:pt x="11841" y="3332"/>
                    <a:pt x="9760" y="513"/>
                    <a:pt x="6746" y="62"/>
                  </a:cubicBezTo>
                  <a:cubicBezTo>
                    <a:pt x="6467" y="21"/>
                    <a:pt x="6191" y="1"/>
                    <a:pt x="591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2987;p66">
              <a:extLst>
                <a:ext uri="{FF2B5EF4-FFF2-40B4-BE49-F238E27FC236}">
                  <a16:creationId xmlns:a16="http://schemas.microsoft.com/office/drawing/2014/main" id="{6EE37A6F-827F-4F05-85A1-4ADF50CB1DE5}"/>
                </a:ext>
              </a:extLst>
            </p:cNvPr>
            <p:cNvSpPr/>
            <p:nvPr/>
          </p:nvSpPr>
          <p:spPr>
            <a:xfrm flipH="1">
              <a:off x="1103089" y="2086884"/>
              <a:ext cx="563376" cy="961005"/>
            </a:xfrm>
            <a:custGeom>
              <a:avLst/>
              <a:gdLst/>
              <a:ahLst/>
              <a:cxnLst/>
              <a:rect l="l" t="t" r="r" b="b"/>
              <a:pathLst>
                <a:path w="5537" h="9445" extrusionOk="0">
                  <a:moveTo>
                    <a:pt x="2412" y="1"/>
                  </a:moveTo>
                  <a:cubicBezTo>
                    <a:pt x="1857" y="1"/>
                    <a:pt x="1549" y="280"/>
                    <a:pt x="1549" y="280"/>
                  </a:cubicBezTo>
                  <a:cubicBezTo>
                    <a:pt x="1549" y="280"/>
                    <a:pt x="185" y="547"/>
                    <a:pt x="113" y="3519"/>
                  </a:cubicBezTo>
                  <a:cubicBezTo>
                    <a:pt x="52" y="5765"/>
                    <a:pt x="1" y="9445"/>
                    <a:pt x="1" y="9445"/>
                  </a:cubicBezTo>
                  <a:lnTo>
                    <a:pt x="4891" y="9445"/>
                  </a:lnTo>
                  <a:cubicBezTo>
                    <a:pt x="4891" y="9445"/>
                    <a:pt x="5536" y="1982"/>
                    <a:pt x="4152" y="793"/>
                  </a:cubicBezTo>
                  <a:cubicBezTo>
                    <a:pt x="3439" y="174"/>
                    <a:pt x="2849" y="1"/>
                    <a:pt x="241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2988;p66">
              <a:extLst>
                <a:ext uri="{FF2B5EF4-FFF2-40B4-BE49-F238E27FC236}">
                  <a16:creationId xmlns:a16="http://schemas.microsoft.com/office/drawing/2014/main" id="{947A8F82-2453-4731-975B-BD9D4DD8FE47}"/>
                </a:ext>
              </a:extLst>
            </p:cNvPr>
            <p:cNvSpPr/>
            <p:nvPr/>
          </p:nvSpPr>
          <p:spPr>
            <a:xfrm flipH="1">
              <a:off x="1363868" y="1749183"/>
              <a:ext cx="303615" cy="402717"/>
            </a:xfrm>
            <a:custGeom>
              <a:avLst/>
              <a:gdLst/>
              <a:ahLst/>
              <a:cxnLst/>
              <a:rect l="l" t="t" r="r" b="b"/>
              <a:pathLst>
                <a:path w="2984" h="3958" extrusionOk="0">
                  <a:moveTo>
                    <a:pt x="298" y="1"/>
                  </a:moveTo>
                  <a:cubicBezTo>
                    <a:pt x="298" y="1"/>
                    <a:pt x="0" y="2051"/>
                    <a:pt x="339" y="2533"/>
                  </a:cubicBezTo>
                  <a:cubicBezTo>
                    <a:pt x="677" y="3025"/>
                    <a:pt x="1518" y="3066"/>
                    <a:pt x="1518" y="3066"/>
                  </a:cubicBezTo>
                  <a:lnTo>
                    <a:pt x="1559" y="3958"/>
                  </a:lnTo>
                  <a:lnTo>
                    <a:pt x="2748" y="3548"/>
                  </a:lnTo>
                  <a:lnTo>
                    <a:pt x="2789" y="2533"/>
                  </a:lnTo>
                  <a:lnTo>
                    <a:pt x="2984" y="73"/>
                  </a:lnTo>
                  <a:lnTo>
                    <a:pt x="298" y="1"/>
                  </a:lnTo>
                  <a:close/>
                </a:path>
              </a:pathLst>
            </a:custGeom>
            <a:solidFill>
              <a:srgbClr val="FF95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2989;p66">
              <a:extLst>
                <a:ext uri="{FF2B5EF4-FFF2-40B4-BE49-F238E27FC236}">
                  <a16:creationId xmlns:a16="http://schemas.microsoft.com/office/drawing/2014/main" id="{5711B33B-D09D-40A5-AD0E-EAC7E0F84B95}"/>
                </a:ext>
              </a:extLst>
            </p:cNvPr>
            <p:cNvSpPr/>
            <p:nvPr/>
          </p:nvSpPr>
          <p:spPr>
            <a:xfrm flipH="1">
              <a:off x="1276263" y="1660764"/>
              <a:ext cx="417266" cy="331595"/>
            </a:xfrm>
            <a:custGeom>
              <a:avLst/>
              <a:gdLst/>
              <a:ahLst/>
              <a:cxnLst/>
              <a:rect l="l" t="t" r="r" b="b"/>
              <a:pathLst>
                <a:path w="4101" h="3259" extrusionOk="0">
                  <a:moveTo>
                    <a:pt x="1771" y="0"/>
                  </a:moveTo>
                  <a:cubicBezTo>
                    <a:pt x="1023" y="0"/>
                    <a:pt x="215" y="60"/>
                    <a:pt x="215" y="60"/>
                  </a:cubicBezTo>
                  <a:cubicBezTo>
                    <a:pt x="215" y="60"/>
                    <a:pt x="0" y="439"/>
                    <a:pt x="564" y="870"/>
                  </a:cubicBezTo>
                  <a:lnTo>
                    <a:pt x="2061" y="911"/>
                  </a:lnTo>
                  <a:cubicBezTo>
                    <a:pt x="1938" y="1249"/>
                    <a:pt x="1938" y="1618"/>
                    <a:pt x="2081" y="1956"/>
                  </a:cubicBezTo>
                  <a:cubicBezTo>
                    <a:pt x="2163" y="2120"/>
                    <a:pt x="2286" y="2264"/>
                    <a:pt x="2440" y="2377"/>
                  </a:cubicBezTo>
                  <a:cubicBezTo>
                    <a:pt x="2440" y="2377"/>
                    <a:pt x="2519" y="1905"/>
                    <a:pt x="2801" y="1905"/>
                  </a:cubicBezTo>
                  <a:cubicBezTo>
                    <a:pt x="2807" y="1905"/>
                    <a:pt x="2813" y="1905"/>
                    <a:pt x="2819" y="1905"/>
                  </a:cubicBezTo>
                  <a:cubicBezTo>
                    <a:pt x="3014" y="1926"/>
                    <a:pt x="3096" y="2295"/>
                    <a:pt x="2973" y="2592"/>
                  </a:cubicBezTo>
                  <a:cubicBezTo>
                    <a:pt x="2935" y="2743"/>
                    <a:pt x="2802" y="2851"/>
                    <a:pt x="2653" y="2851"/>
                  </a:cubicBezTo>
                  <a:cubicBezTo>
                    <a:pt x="2640" y="2851"/>
                    <a:pt x="2627" y="2850"/>
                    <a:pt x="2614" y="2848"/>
                  </a:cubicBezTo>
                  <a:lnTo>
                    <a:pt x="2614" y="2848"/>
                  </a:lnTo>
                  <a:lnTo>
                    <a:pt x="3055" y="3258"/>
                  </a:lnTo>
                  <a:cubicBezTo>
                    <a:pt x="3055" y="3258"/>
                    <a:pt x="4101" y="1331"/>
                    <a:pt x="3424" y="849"/>
                  </a:cubicBezTo>
                  <a:cubicBezTo>
                    <a:pt x="3404" y="531"/>
                    <a:pt x="3219" y="244"/>
                    <a:pt x="2922" y="111"/>
                  </a:cubicBezTo>
                  <a:cubicBezTo>
                    <a:pt x="2727" y="26"/>
                    <a:pt x="2261" y="0"/>
                    <a:pt x="1771" y="0"/>
                  </a:cubicBezTo>
                  <a:close/>
                </a:path>
              </a:pathLst>
            </a:custGeom>
            <a:solidFill>
              <a:srgbClr val="0017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2990;p66">
              <a:extLst>
                <a:ext uri="{FF2B5EF4-FFF2-40B4-BE49-F238E27FC236}">
                  <a16:creationId xmlns:a16="http://schemas.microsoft.com/office/drawing/2014/main" id="{9211060F-3E8F-4EBB-9774-FF9F8CD29631}"/>
                </a:ext>
              </a:extLst>
            </p:cNvPr>
            <p:cNvSpPr/>
            <p:nvPr/>
          </p:nvSpPr>
          <p:spPr>
            <a:xfrm flipH="1">
              <a:off x="1448320" y="1995362"/>
              <a:ext cx="64813" cy="85570"/>
            </a:xfrm>
            <a:custGeom>
              <a:avLst/>
              <a:gdLst/>
              <a:ahLst/>
              <a:cxnLst/>
              <a:rect l="l" t="t" r="r" b="b"/>
              <a:pathLst>
                <a:path w="637" h="841" extrusionOk="0">
                  <a:moveTo>
                    <a:pt x="626" y="0"/>
                  </a:moveTo>
                  <a:cubicBezTo>
                    <a:pt x="575" y="308"/>
                    <a:pt x="1" y="472"/>
                    <a:pt x="1" y="472"/>
                  </a:cubicBezTo>
                  <a:lnTo>
                    <a:pt x="21" y="841"/>
                  </a:lnTo>
                  <a:cubicBezTo>
                    <a:pt x="636" y="697"/>
                    <a:pt x="626" y="1"/>
                    <a:pt x="626" y="0"/>
                  </a:cubicBezTo>
                  <a:close/>
                </a:path>
              </a:pathLst>
            </a:custGeom>
            <a:solidFill>
              <a:srgbClr val="D85E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2991;p66">
              <a:extLst>
                <a:ext uri="{FF2B5EF4-FFF2-40B4-BE49-F238E27FC236}">
                  <a16:creationId xmlns:a16="http://schemas.microsoft.com/office/drawing/2014/main" id="{280B7C37-D180-404A-A93B-B1D3D5AEFB3A}"/>
                </a:ext>
              </a:extLst>
            </p:cNvPr>
            <p:cNvSpPr/>
            <p:nvPr/>
          </p:nvSpPr>
          <p:spPr>
            <a:xfrm flipH="1">
              <a:off x="1356543" y="2049594"/>
              <a:ext cx="165950" cy="107547"/>
            </a:xfrm>
            <a:custGeom>
              <a:avLst/>
              <a:gdLst/>
              <a:ahLst/>
              <a:cxnLst/>
              <a:rect l="l" t="t" r="r" b="b"/>
              <a:pathLst>
                <a:path w="1631" h="1057" extrusionOk="0">
                  <a:moveTo>
                    <a:pt x="1374" y="0"/>
                  </a:moveTo>
                  <a:lnTo>
                    <a:pt x="287" y="667"/>
                  </a:lnTo>
                  <a:lnTo>
                    <a:pt x="123" y="410"/>
                  </a:lnTo>
                  <a:lnTo>
                    <a:pt x="0" y="585"/>
                  </a:lnTo>
                  <a:lnTo>
                    <a:pt x="0" y="933"/>
                  </a:lnTo>
                  <a:lnTo>
                    <a:pt x="277" y="800"/>
                  </a:lnTo>
                  <a:lnTo>
                    <a:pt x="790" y="1056"/>
                  </a:lnTo>
                  <a:lnTo>
                    <a:pt x="1630" y="298"/>
                  </a:lnTo>
                  <a:lnTo>
                    <a:pt x="137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2992;p66">
              <a:extLst>
                <a:ext uri="{FF2B5EF4-FFF2-40B4-BE49-F238E27FC236}">
                  <a16:creationId xmlns:a16="http://schemas.microsoft.com/office/drawing/2014/main" id="{26DEB7DF-FCD5-4153-BA34-DB1B8BCDDE1C}"/>
                </a:ext>
              </a:extLst>
            </p:cNvPr>
            <p:cNvSpPr/>
            <p:nvPr/>
          </p:nvSpPr>
          <p:spPr>
            <a:xfrm flipH="1">
              <a:off x="1002969" y="3047791"/>
              <a:ext cx="663495" cy="1467708"/>
            </a:xfrm>
            <a:custGeom>
              <a:avLst/>
              <a:gdLst/>
              <a:ahLst/>
              <a:cxnLst/>
              <a:rect l="l" t="t" r="r" b="b"/>
              <a:pathLst>
                <a:path w="6521" h="14425" extrusionOk="0">
                  <a:moveTo>
                    <a:pt x="1" y="1"/>
                  </a:moveTo>
                  <a:lnTo>
                    <a:pt x="1128" y="14425"/>
                  </a:lnTo>
                  <a:lnTo>
                    <a:pt x="2912" y="14425"/>
                  </a:lnTo>
                  <a:lnTo>
                    <a:pt x="2912" y="6223"/>
                  </a:lnTo>
                  <a:lnTo>
                    <a:pt x="4593" y="14425"/>
                  </a:lnTo>
                  <a:lnTo>
                    <a:pt x="6521" y="14425"/>
                  </a:lnTo>
                  <a:lnTo>
                    <a:pt x="5495" y="6193"/>
                  </a:lnTo>
                  <a:lnTo>
                    <a:pt x="4891" y="1"/>
                  </a:ln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2993;p66">
              <a:extLst>
                <a:ext uri="{FF2B5EF4-FFF2-40B4-BE49-F238E27FC236}">
                  <a16:creationId xmlns:a16="http://schemas.microsoft.com/office/drawing/2014/main" id="{611423B7-9B92-4F92-8E88-B287B0FE66BF}"/>
                </a:ext>
              </a:extLst>
            </p:cNvPr>
            <p:cNvSpPr/>
            <p:nvPr/>
          </p:nvSpPr>
          <p:spPr>
            <a:xfrm flipH="1">
              <a:off x="1023832" y="4449724"/>
              <a:ext cx="137766" cy="80381"/>
            </a:xfrm>
            <a:custGeom>
              <a:avLst/>
              <a:gdLst/>
              <a:ahLst/>
              <a:cxnLst/>
              <a:rect l="l" t="t" r="r" b="b"/>
              <a:pathLst>
                <a:path w="1354" h="790" extrusionOk="0">
                  <a:moveTo>
                    <a:pt x="0" y="0"/>
                  </a:moveTo>
                  <a:lnTo>
                    <a:pt x="185" y="789"/>
                  </a:lnTo>
                  <a:lnTo>
                    <a:pt x="1354" y="789"/>
                  </a:lnTo>
                  <a:lnTo>
                    <a:pt x="1241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2994;p66">
              <a:extLst>
                <a:ext uri="{FF2B5EF4-FFF2-40B4-BE49-F238E27FC236}">
                  <a16:creationId xmlns:a16="http://schemas.microsoft.com/office/drawing/2014/main" id="{6F219466-2BC5-4671-B250-BE630D164D66}"/>
                </a:ext>
              </a:extLst>
            </p:cNvPr>
            <p:cNvSpPr/>
            <p:nvPr/>
          </p:nvSpPr>
          <p:spPr>
            <a:xfrm flipH="1">
              <a:off x="991475" y="4530003"/>
              <a:ext cx="343296" cy="178465"/>
            </a:xfrm>
            <a:custGeom>
              <a:avLst/>
              <a:gdLst/>
              <a:ahLst/>
              <a:cxnLst/>
              <a:rect l="l" t="t" r="r" b="b"/>
              <a:pathLst>
                <a:path w="3374" h="1754" extrusionOk="0">
                  <a:moveTo>
                    <a:pt x="1887" y="0"/>
                  </a:moveTo>
                  <a:lnTo>
                    <a:pt x="1805" y="103"/>
                  </a:lnTo>
                  <a:cubicBezTo>
                    <a:pt x="1805" y="103"/>
                    <a:pt x="923" y="995"/>
                    <a:pt x="195" y="1190"/>
                  </a:cubicBezTo>
                  <a:lnTo>
                    <a:pt x="1" y="1753"/>
                  </a:lnTo>
                  <a:lnTo>
                    <a:pt x="1887" y="1753"/>
                  </a:lnTo>
                  <a:lnTo>
                    <a:pt x="2379" y="1651"/>
                  </a:lnTo>
                  <a:lnTo>
                    <a:pt x="2522" y="1753"/>
                  </a:lnTo>
                  <a:lnTo>
                    <a:pt x="3250" y="1753"/>
                  </a:lnTo>
                  <a:cubicBezTo>
                    <a:pt x="3250" y="1753"/>
                    <a:pt x="3373" y="513"/>
                    <a:pt x="305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2995;p66">
              <a:extLst>
                <a:ext uri="{FF2B5EF4-FFF2-40B4-BE49-F238E27FC236}">
                  <a16:creationId xmlns:a16="http://schemas.microsoft.com/office/drawing/2014/main" id="{E81DCBD3-E318-4970-AFBA-AB62BAA8E994}"/>
                </a:ext>
              </a:extLst>
            </p:cNvPr>
            <p:cNvSpPr/>
            <p:nvPr/>
          </p:nvSpPr>
          <p:spPr>
            <a:xfrm flipH="1">
              <a:off x="1397242" y="4448605"/>
              <a:ext cx="120062" cy="81500"/>
            </a:xfrm>
            <a:custGeom>
              <a:avLst/>
              <a:gdLst/>
              <a:ahLst/>
              <a:cxnLst/>
              <a:rect l="l" t="t" r="r" b="b"/>
              <a:pathLst>
                <a:path w="1180" h="801" extrusionOk="0">
                  <a:moveTo>
                    <a:pt x="1" y="1"/>
                  </a:moveTo>
                  <a:lnTo>
                    <a:pt x="1" y="800"/>
                  </a:lnTo>
                  <a:lnTo>
                    <a:pt x="1180" y="800"/>
                  </a:lnTo>
                  <a:lnTo>
                    <a:pt x="1180" y="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2996;p66">
              <a:extLst>
                <a:ext uri="{FF2B5EF4-FFF2-40B4-BE49-F238E27FC236}">
                  <a16:creationId xmlns:a16="http://schemas.microsoft.com/office/drawing/2014/main" id="{E4EEA9EB-954F-464E-91A9-435A1348CB86}"/>
                </a:ext>
              </a:extLst>
            </p:cNvPr>
            <p:cNvSpPr/>
            <p:nvPr/>
          </p:nvSpPr>
          <p:spPr>
            <a:xfrm flipH="1">
              <a:off x="1364885" y="4530003"/>
              <a:ext cx="343296" cy="178465"/>
            </a:xfrm>
            <a:custGeom>
              <a:avLst/>
              <a:gdLst/>
              <a:ahLst/>
              <a:cxnLst/>
              <a:rect l="l" t="t" r="r" b="b"/>
              <a:pathLst>
                <a:path w="3374" h="1754" extrusionOk="0">
                  <a:moveTo>
                    <a:pt x="1877" y="0"/>
                  </a:moveTo>
                  <a:lnTo>
                    <a:pt x="1795" y="103"/>
                  </a:lnTo>
                  <a:cubicBezTo>
                    <a:pt x="1795" y="103"/>
                    <a:pt x="923" y="995"/>
                    <a:pt x="195" y="1190"/>
                  </a:cubicBezTo>
                  <a:lnTo>
                    <a:pt x="1" y="1753"/>
                  </a:lnTo>
                  <a:lnTo>
                    <a:pt x="1887" y="1753"/>
                  </a:lnTo>
                  <a:lnTo>
                    <a:pt x="2379" y="1651"/>
                  </a:lnTo>
                  <a:lnTo>
                    <a:pt x="2522" y="1753"/>
                  </a:lnTo>
                  <a:lnTo>
                    <a:pt x="3250" y="1753"/>
                  </a:lnTo>
                  <a:cubicBezTo>
                    <a:pt x="3250" y="1753"/>
                    <a:pt x="3373" y="513"/>
                    <a:pt x="305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2997;p66">
              <a:extLst>
                <a:ext uri="{FF2B5EF4-FFF2-40B4-BE49-F238E27FC236}">
                  <a16:creationId xmlns:a16="http://schemas.microsoft.com/office/drawing/2014/main" id="{3F74FC04-B75A-4D97-B17B-14A0CA11FB3A}"/>
                </a:ext>
              </a:extLst>
            </p:cNvPr>
            <p:cNvSpPr/>
            <p:nvPr/>
          </p:nvSpPr>
          <p:spPr>
            <a:xfrm flipH="1">
              <a:off x="1181329" y="2151596"/>
              <a:ext cx="840841" cy="569176"/>
            </a:xfrm>
            <a:custGeom>
              <a:avLst/>
              <a:gdLst/>
              <a:ahLst/>
              <a:cxnLst/>
              <a:rect l="l" t="t" r="r" b="b"/>
              <a:pathLst>
                <a:path w="8264" h="5594" extrusionOk="0">
                  <a:moveTo>
                    <a:pt x="7070" y="1"/>
                  </a:moveTo>
                  <a:cubicBezTo>
                    <a:pt x="6609" y="1"/>
                    <a:pt x="6180" y="296"/>
                    <a:pt x="6029" y="751"/>
                  </a:cubicBezTo>
                  <a:lnTo>
                    <a:pt x="5106" y="3581"/>
                  </a:lnTo>
                  <a:lnTo>
                    <a:pt x="103" y="2955"/>
                  </a:lnTo>
                  <a:lnTo>
                    <a:pt x="1" y="4462"/>
                  </a:lnTo>
                  <a:cubicBezTo>
                    <a:pt x="1" y="4462"/>
                    <a:pt x="3056" y="5593"/>
                    <a:pt x="5033" y="5593"/>
                  </a:cubicBezTo>
                  <a:cubicBezTo>
                    <a:pt x="5445" y="5593"/>
                    <a:pt x="5810" y="5544"/>
                    <a:pt x="6090" y="5426"/>
                  </a:cubicBezTo>
                  <a:cubicBezTo>
                    <a:pt x="7218" y="4944"/>
                    <a:pt x="7854" y="2668"/>
                    <a:pt x="8141" y="1325"/>
                  </a:cubicBezTo>
                  <a:cubicBezTo>
                    <a:pt x="8264" y="761"/>
                    <a:pt x="7925" y="198"/>
                    <a:pt x="7372" y="44"/>
                  </a:cubicBezTo>
                  <a:cubicBezTo>
                    <a:pt x="7271" y="15"/>
                    <a:pt x="7170" y="1"/>
                    <a:pt x="707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2998;p66">
              <a:extLst>
                <a:ext uri="{FF2B5EF4-FFF2-40B4-BE49-F238E27FC236}">
                  <a16:creationId xmlns:a16="http://schemas.microsoft.com/office/drawing/2014/main" id="{EB8221F9-9FE2-4567-9B8C-CC81018E735E}"/>
                </a:ext>
              </a:extLst>
            </p:cNvPr>
            <p:cNvSpPr/>
            <p:nvPr/>
          </p:nvSpPr>
          <p:spPr>
            <a:xfrm flipH="1">
              <a:off x="2008433" y="2402099"/>
              <a:ext cx="196271" cy="203597"/>
            </a:xfrm>
            <a:custGeom>
              <a:avLst/>
              <a:gdLst/>
              <a:ahLst/>
              <a:cxnLst/>
              <a:rect l="l" t="t" r="r" b="b"/>
              <a:pathLst>
                <a:path w="1929" h="2001" extrusionOk="0">
                  <a:moveTo>
                    <a:pt x="781" y="1"/>
                  </a:moveTo>
                  <a:cubicBezTo>
                    <a:pt x="728" y="1"/>
                    <a:pt x="687" y="7"/>
                    <a:pt x="667" y="22"/>
                  </a:cubicBezTo>
                  <a:cubicBezTo>
                    <a:pt x="585" y="83"/>
                    <a:pt x="698" y="268"/>
                    <a:pt x="852" y="288"/>
                  </a:cubicBezTo>
                  <a:cubicBezTo>
                    <a:pt x="964" y="309"/>
                    <a:pt x="1067" y="350"/>
                    <a:pt x="1159" y="401"/>
                  </a:cubicBezTo>
                  <a:cubicBezTo>
                    <a:pt x="1159" y="401"/>
                    <a:pt x="541" y="232"/>
                    <a:pt x="259" y="232"/>
                  </a:cubicBezTo>
                  <a:cubicBezTo>
                    <a:pt x="200" y="232"/>
                    <a:pt x="155" y="240"/>
                    <a:pt x="134" y="257"/>
                  </a:cubicBezTo>
                  <a:cubicBezTo>
                    <a:pt x="1" y="350"/>
                    <a:pt x="83" y="575"/>
                    <a:pt x="298" y="626"/>
                  </a:cubicBezTo>
                  <a:cubicBezTo>
                    <a:pt x="298" y="626"/>
                    <a:pt x="73" y="647"/>
                    <a:pt x="73" y="852"/>
                  </a:cubicBezTo>
                  <a:cubicBezTo>
                    <a:pt x="62" y="1047"/>
                    <a:pt x="319" y="1108"/>
                    <a:pt x="319" y="1108"/>
                  </a:cubicBezTo>
                  <a:cubicBezTo>
                    <a:pt x="257" y="1242"/>
                    <a:pt x="308" y="1395"/>
                    <a:pt x="421" y="1488"/>
                  </a:cubicBezTo>
                  <a:cubicBezTo>
                    <a:pt x="442" y="1631"/>
                    <a:pt x="534" y="1754"/>
                    <a:pt x="667" y="1805"/>
                  </a:cubicBezTo>
                  <a:cubicBezTo>
                    <a:pt x="1036" y="1887"/>
                    <a:pt x="1416" y="1959"/>
                    <a:pt x="1795" y="2000"/>
                  </a:cubicBezTo>
                  <a:lnTo>
                    <a:pt x="1928" y="503"/>
                  </a:lnTo>
                  <a:cubicBezTo>
                    <a:pt x="1928" y="503"/>
                    <a:pt x="1549" y="165"/>
                    <a:pt x="1303" y="93"/>
                  </a:cubicBezTo>
                  <a:cubicBezTo>
                    <a:pt x="1133" y="42"/>
                    <a:pt x="916" y="1"/>
                    <a:pt x="781" y="1"/>
                  </a:cubicBezTo>
                  <a:close/>
                </a:path>
              </a:pathLst>
            </a:custGeom>
            <a:solidFill>
              <a:srgbClr val="FF95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2999;p66">
              <a:extLst>
                <a:ext uri="{FF2B5EF4-FFF2-40B4-BE49-F238E27FC236}">
                  <a16:creationId xmlns:a16="http://schemas.microsoft.com/office/drawing/2014/main" id="{9B0B8BBC-5AA3-49FE-A349-7E59D696B2A2}"/>
                </a:ext>
              </a:extLst>
            </p:cNvPr>
            <p:cNvSpPr/>
            <p:nvPr/>
          </p:nvSpPr>
          <p:spPr>
            <a:xfrm flipH="1">
              <a:off x="2112826" y="2240524"/>
              <a:ext cx="139801" cy="179788"/>
            </a:xfrm>
            <a:custGeom>
              <a:avLst/>
              <a:gdLst/>
              <a:ahLst/>
              <a:cxnLst/>
              <a:rect l="l" t="t" r="r" b="b"/>
              <a:pathLst>
                <a:path w="1374" h="1767" extrusionOk="0">
                  <a:moveTo>
                    <a:pt x="321" y="0"/>
                  </a:moveTo>
                  <a:cubicBezTo>
                    <a:pt x="237" y="0"/>
                    <a:pt x="153" y="43"/>
                    <a:pt x="113" y="123"/>
                  </a:cubicBezTo>
                  <a:cubicBezTo>
                    <a:pt x="82" y="246"/>
                    <a:pt x="93" y="379"/>
                    <a:pt x="144" y="492"/>
                  </a:cubicBezTo>
                  <a:cubicBezTo>
                    <a:pt x="144" y="492"/>
                    <a:pt x="0" y="605"/>
                    <a:pt x="113" y="841"/>
                  </a:cubicBezTo>
                  <a:cubicBezTo>
                    <a:pt x="82" y="913"/>
                    <a:pt x="93" y="1015"/>
                    <a:pt x="144" y="1087"/>
                  </a:cubicBezTo>
                  <a:cubicBezTo>
                    <a:pt x="144" y="1087"/>
                    <a:pt x="21" y="1353"/>
                    <a:pt x="349" y="1579"/>
                  </a:cubicBezTo>
                  <a:cubicBezTo>
                    <a:pt x="540" y="1697"/>
                    <a:pt x="755" y="1767"/>
                    <a:pt x="973" y="1767"/>
                  </a:cubicBezTo>
                  <a:cubicBezTo>
                    <a:pt x="1000" y="1767"/>
                    <a:pt x="1028" y="1766"/>
                    <a:pt x="1056" y="1763"/>
                  </a:cubicBezTo>
                  <a:lnTo>
                    <a:pt x="943" y="1446"/>
                  </a:lnTo>
                  <a:cubicBezTo>
                    <a:pt x="1087" y="1446"/>
                    <a:pt x="1230" y="1364"/>
                    <a:pt x="1179" y="1251"/>
                  </a:cubicBezTo>
                  <a:cubicBezTo>
                    <a:pt x="1138" y="1148"/>
                    <a:pt x="882" y="1128"/>
                    <a:pt x="882" y="1128"/>
                  </a:cubicBezTo>
                  <a:lnTo>
                    <a:pt x="882" y="1128"/>
                  </a:lnTo>
                  <a:cubicBezTo>
                    <a:pt x="882" y="1128"/>
                    <a:pt x="901" y="1129"/>
                    <a:pt x="931" y="1129"/>
                  </a:cubicBezTo>
                  <a:cubicBezTo>
                    <a:pt x="1019" y="1129"/>
                    <a:pt x="1200" y="1118"/>
                    <a:pt x="1230" y="1025"/>
                  </a:cubicBezTo>
                  <a:cubicBezTo>
                    <a:pt x="1251" y="954"/>
                    <a:pt x="1220" y="882"/>
                    <a:pt x="1159" y="841"/>
                  </a:cubicBezTo>
                  <a:cubicBezTo>
                    <a:pt x="1292" y="841"/>
                    <a:pt x="1374" y="687"/>
                    <a:pt x="1200" y="595"/>
                  </a:cubicBezTo>
                  <a:cubicBezTo>
                    <a:pt x="1086" y="531"/>
                    <a:pt x="845" y="521"/>
                    <a:pt x="707" y="521"/>
                  </a:cubicBezTo>
                  <a:cubicBezTo>
                    <a:pt x="646" y="521"/>
                    <a:pt x="605" y="523"/>
                    <a:pt x="605" y="523"/>
                  </a:cubicBezTo>
                  <a:lnTo>
                    <a:pt x="574" y="451"/>
                  </a:lnTo>
                  <a:cubicBezTo>
                    <a:pt x="605" y="448"/>
                    <a:pt x="635" y="447"/>
                    <a:pt x="665" y="447"/>
                  </a:cubicBezTo>
                  <a:cubicBezTo>
                    <a:pt x="748" y="447"/>
                    <a:pt x="830" y="457"/>
                    <a:pt x="913" y="472"/>
                  </a:cubicBezTo>
                  <a:cubicBezTo>
                    <a:pt x="927" y="473"/>
                    <a:pt x="942" y="474"/>
                    <a:pt x="957" y="474"/>
                  </a:cubicBezTo>
                  <a:cubicBezTo>
                    <a:pt x="1133" y="474"/>
                    <a:pt x="1325" y="364"/>
                    <a:pt x="1107" y="185"/>
                  </a:cubicBezTo>
                  <a:cubicBezTo>
                    <a:pt x="918" y="27"/>
                    <a:pt x="595" y="9"/>
                    <a:pt x="457" y="9"/>
                  </a:cubicBezTo>
                  <a:cubicBezTo>
                    <a:pt x="415" y="9"/>
                    <a:pt x="390" y="10"/>
                    <a:pt x="390" y="10"/>
                  </a:cubicBezTo>
                  <a:cubicBezTo>
                    <a:pt x="368" y="4"/>
                    <a:pt x="344" y="0"/>
                    <a:pt x="321" y="0"/>
                  </a:cubicBezTo>
                  <a:close/>
                </a:path>
              </a:pathLst>
            </a:custGeom>
            <a:solidFill>
              <a:srgbClr val="D85E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" name="object 2">
            <a:extLst>
              <a:ext uri="{FF2B5EF4-FFF2-40B4-BE49-F238E27FC236}">
                <a16:creationId xmlns:a16="http://schemas.microsoft.com/office/drawing/2014/main" id="{EA568182-95EF-4A66-AA8B-DADE926392AE}"/>
              </a:ext>
            </a:extLst>
          </p:cNvPr>
          <p:cNvSpPr txBox="1">
            <a:spLocks/>
          </p:cNvSpPr>
          <p:nvPr/>
        </p:nvSpPr>
        <p:spPr>
          <a:xfrm>
            <a:off x="2066579" y="3358732"/>
            <a:ext cx="7872203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PE"/>
            </a:defPPr>
            <a:lvl1pPr algn="r">
              <a:defRPr b="1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914400" marR="0" lvl="1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vo"/>
              <a:buNone/>
              <a:defRPr sz="1350" b="0" i="0" u="none" strike="noStrike" cap="none">
                <a:solidFill>
                  <a:schemeClr val="dk2"/>
                </a:solidFill>
                <a:latin typeface="Arvo"/>
                <a:ea typeface="Arvo"/>
                <a:cs typeface="Arvo"/>
              </a:defRPr>
            </a:lvl2pPr>
            <a:lvl3pPr marL="1371600" marR="0" lvl="2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vo"/>
              <a:buNone/>
              <a:defRPr sz="1350" b="0" i="0" u="none" strike="noStrike" cap="none">
                <a:solidFill>
                  <a:schemeClr val="dk2"/>
                </a:solidFill>
                <a:latin typeface="Arvo"/>
                <a:ea typeface="Arvo"/>
                <a:cs typeface="Arvo"/>
              </a:defRPr>
            </a:lvl3pPr>
            <a:lvl4pPr marL="1828800" marR="0" lvl="3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vo"/>
              <a:buNone/>
              <a:defRPr sz="1350" b="0" i="0" u="none" strike="noStrike" cap="none">
                <a:solidFill>
                  <a:schemeClr val="dk2"/>
                </a:solidFill>
                <a:latin typeface="Arvo"/>
                <a:ea typeface="Arvo"/>
                <a:cs typeface="Arvo"/>
              </a:defRPr>
            </a:lvl4pPr>
            <a:lvl5pPr marL="2286000" marR="0" lvl="4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vo"/>
              <a:buNone/>
              <a:defRPr sz="1350" b="0" i="0" u="none" strike="noStrike" cap="none">
                <a:solidFill>
                  <a:schemeClr val="dk2"/>
                </a:solidFill>
                <a:latin typeface="Arvo"/>
                <a:ea typeface="Arvo"/>
                <a:cs typeface="Arvo"/>
              </a:defRPr>
            </a:lvl5pPr>
            <a:lvl6pPr marL="2743200" marR="0" lvl="5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vo"/>
              <a:buNone/>
              <a:defRPr sz="1350" b="0" i="0" u="none" strike="noStrike" cap="none">
                <a:solidFill>
                  <a:schemeClr val="dk2"/>
                </a:solidFill>
                <a:latin typeface="Arvo"/>
                <a:ea typeface="Arvo"/>
                <a:cs typeface="Arvo"/>
              </a:defRPr>
            </a:lvl6pPr>
            <a:lvl7pPr marL="3200400" marR="0" lvl="6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vo"/>
              <a:buNone/>
              <a:defRPr sz="1350" b="0" i="0" u="none" strike="noStrike" cap="none">
                <a:solidFill>
                  <a:schemeClr val="dk2"/>
                </a:solidFill>
                <a:latin typeface="Arvo"/>
                <a:ea typeface="Arvo"/>
                <a:cs typeface="Arvo"/>
              </a:defRPr>
            </a:lvl7pPr>
            <a:lvl8pPr marL="3657600" marR="0" lvl="7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vo"/>
              <a:buNone/>
              <a:defRPr sz="1350" b="0" i="0" u="none" strike="noStrike" cap="none">
                <a:solidFill>
                  <a:schemeClr val="dk2"/>
                </a:solidFill>
                <a:latin typeface="Arvo"/>
                <a:ea typeface="Arvo"/>
                <a:cs typeface="Arvo"/>
              </a:defRPr>
            </a:lvl8pPr>
            <a:lvl9pPr marL="4114800" marR="0" lvl="8" indent="-3175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vo"/>
              <a:buNone/>
              <a:defRPr sz="1350" b="0" i="0" u="none" strike="noStrike" cap="none">
                <a:solidFill>
                  <a:schemeClr val="dk2"/>
                </a:solidFill>
                <a:latin typeface="Arvo"/>
                <a:ea typeface="Arvo"/>
                <a:cs typeface="Arvo"/>
              </a:defRPr>
            </a:lvl9pPr>
          </a:lstStyle>
          <a:p>
            <a:br>
              <a:rPr lang="es-ES" sz="2400" dirty="0">
                <a:solidFill>
                  <a:schemeClr val="bg1"/>
                </a:solidFill>
                <a:highlight>
                  <a:srgbClr val="000080"/>
                </a:highlight>
                <a:latin typeface="Votorantim Sans Black" panose="02010A03030202050203" pitchFamily="2" charset="0"/>
                <a:ea typeface="+mn-ea"/>
              </a:rPr>
            </a:br>
            <a:br>
              <a:rPr lang="es-ES" sz="2400" dirty="0">
                <a:solidFill>
                  <a:schemeClr val="bg1"/>
                </a:solidFill>
                <a:highlight>
                  <a:srgbClr val="000080"/>
                </a:highlight>
                <a:latin typeface="Votorantim Sans Black" panose="02010A03030202050203" pitchFamily="2" charset="0"/>
                <a:ea typeface="+mn-ea"/>
              </a:rPr>
            </a:br>
            <a:r>
              <a:rPr lang="pt-BR" dirty="0"/>
              <a:t>Se você tem dúvidas sobre a plataforma</a:t>
            </a:r>
            <a:r>
              <a:rPr lang="es-ES" dirty="0"/>
              <a:t> </a:t>
            </a:r>
            <a:r>
              <a:rPr lang="es-ES" dirty="0">
                <a:solidFill>
                  <a:schemeClr val="accent2"/>
                </a:solidFill>
              </a:rPr>
              <a:t>SIPM de Ariba</a:t>
            </a:r>
            <a:r>
              <a:rPr lang="es-ES" dirty="0"/>
              <a:t>, </a:t>
            </a:r>
            <a:r>
              <a:rPr lang="pt-BR" dirty="0"/>
              <a:t>entrar em contato com o Suporte ao Cliente do Fornecedor SAP </a:t>
            </a:r>
            <a:r>
              <a:rPr lang="pt-BR" dirty="0" err="1"/>
              <a:t>Ariba</a:t>
            </a:r>
            <a:r>
              <a:rPr lang="es-ES" dirty="0"/>
              <a:t>.</a:t>
            </a:r>
            <a:endParaRPr lang="pt-BR" dirty="0"/>
          </a:p>
          <a:p>
            <a:endParaRPr lang="es-ES" dirty="0"/>
          </a:p>
          <a:p>
            <a:r>
              <a:rPr lang="es-ES" sz="2000" dirty="0">
                <a:solidFill>
                  <a:schemeClr val="accent2"/>
                </a:solidFill>
              </a:rPr>
              <a:t>Vamos </a:t>
            </a:r>
            <a:r>
              <a:rPr lang="es-ES" sz="2000" dirty="0" err="1">
                <a:solidFill>
                  <a:schemeClr val="accent2"/>
                </a:solidFill>
              </a:rPr>
              <a:t>apoiá</a:t>
            </a:r>
            <a:r>
              <a:rPr lang="es-ES" sz="2000" dirty="0">
                <a:solidFill>
                  <a:schemeClr val="accent2"/>
                </a:solidFill>
              </a:rPr>
              <a:t>-lo </a:t>
            </a:r>
            <a:r>
              <a:rPr lang="es-ES" sz="2000" dirty="0" err="1">
                <a:solidFill>
                  <a:schemeClr val="accent2"/>
                </a:solidFill>
              </a:rPr>
              <a:t>com</a:t>
            </a:r>
            <a:r>
              <a:rPr lang="es-ES" sz="2000" dirty="0">
                <a:solidFill>
                  <a:schemeClr val="accent2"/>
                </a:solidFill>
              </a:rPr>
              <a:t> </a:t>
            </a:r>
            <a:r>
              <a:rPr lang="es-ES" sz="2000" dirty="0" err="1">
                <a:solidFill>
                  <a:schemeClr val="accent2"/>
                </a:solidFill>
              </a:rPr>
              <a:t>prazer</a:t>
            </a:r>
            <a:r>
              <a:rPr lang="es-ES" sz="2000" dirty="0">
                <a:solidFill>
                  <a:schemeClr val="accent2"/>
                </a:solidFill>
              </a:rPr>
              <a:t>! 
</a:t>
            </a:r>
          </a:p>
        </p:txBody>
      </p:sp>
    </p:spTree>
    <p:extLst>
      <p:ext uri="{BB962C8B-B14F-4D97-AF65-F5344CB8AC3E}">
        <p14:creationId xmlns:p14="http://schemas.microsoft.com/office/powerpoint/2010/main" val="2087161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/>
          <p:nvPr/>
        </p:nvSpPr>
        <p:spPr>
          <a:xfrm>
            <a:off x="0" y="6822002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71996">
            <a:solidFill>
              <a:srgbClr val="06E3FF"/>
            </a:solidFill>
          </a:ln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  <p:sp>
        <p:nvSpPr>
          <p:cNvPr id="65" name="object 6"/>
          <p:cNvSpPr txBox="1"/>
          <p:nvPr/>
        </p:nvSpPr>
        <p:spPr>
          <a:xfrm>
            <a:off x="304800" y="1510786"/>
            <a:ext cx="11301705" cy="41062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pt-BR" sz="1400" b="1" spc="-40" dirty="0">
                <a:latin typeface="Verdana" panose="020B0604030504040204" pitchFamily="34" charset="0"/>
                <a:ea typeface="Verdana" panose="020B0604030504040204" pitchFamily="34" charset="0"/>
              </a:rPr>
              <a:t>Informações importantes:
</a:t>
            </a:r>
          </a:p>
          <a:p>
            <a:r>
              <a:rPr lang="pt-BR" sz="1400" b="1" spc="-40" dirty="0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Para acessar cotações e ordens de compra é necessário passar pelo processo de pré-inscrição através do Portal </a:t>
            </a:r>
            <a:r>
              <a:rPr lang="pt-BR" sz="1400" b="1" spc="-40" dirty="0" err="1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Ariba</a:t>
            </a:r>
            <a:r>
              <a:rPr lang="pt-BR" sz="1400" b="1" spc="-40" dirty="0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 SIPM. </a:t>
            </a:r>
            <a:r>
              <a:rPr lang="pt-BR" sz="1400" b="1" spc="-40" dirty="0" err="1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Ariba</a:t>
            </a:r>
            <a:r>
              <a:rPr lang="pt-BR" sz="1400" b="1" spc="-40" dirty="0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 ainda é o portal oficial de compras da </a:t>
            </a:r>
            <a:r>
              <a:rPr lang="pt-BR" sz="1400" b="1" spc="-40" dirty="0" err="1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Nexa</a:t>
            </a:r>
            <a:r>
              <a:rPr lang="pt-BR" sz="1400" b="1" spc="-40" dirty="0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!</a:t>
            </a:r>
            <a:r>
              <a:rPr lang="es-ES" sz="1400" b="1" spc="-40" dirty="0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
</a:t>
            </a:r>
            <a:endParaRPr lang="pt-BR" sz="1400" spc="-40" dirty="0">
              <a:latin typeface="Verdana" panose="020B0604030504040204" pitchFamily="34" charset="0"/>
              <a:ea typeface="Verdana" panose="020B0604030504040204" pitchFamily="34" charset="0"/>
              <a:cs typeface="Votorantim Sans Regular"/>
            </a:endParaRPr>
          </a:p>
          <a:p>
            <a:r>
              <a:rPr lang="pt-BR" sz="1400" spc="-40" dirty="0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Veja abaixo as etapas para se cadastrar no Portal Do SIPM de </a:t>
            </a:r>
            <a:r>
              <a:rPr lang="pt-BR" sz="1400" spc="-40" dirty="0" err="1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Ariba</a:t>
            </a:r>
            <a:r>
              <a:rPr lang="pt-BR" sz="1400" spc="-40" dirty="0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:
1) Acesse o site </a:t>
            </a:r>
            <a:r>
              <a:rPr lang="pt-BR" sz="1400" spc="-40" dirty="0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  <a:hlinkClick r:id="rId2"/>
              </a:rPr>
              <a:t>http://votorantim.supplier.ariba.com/register</a:t>
            </a:r>
            <a:r>
              <a:rPr lang="pt-BR" sz="1400" spc="-40" dirty="0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
2) Inclua informações básicas de login
3) Após o registro inicial, uma mensagem de confirmação do usuário será enviada para o e-mail indicado
4) Digite o link que foi enviado para o e-mail para registrar a empresa
</a:t>
            </a:r>
          </a:p>
          <a:p>
            <a:r>
              <a:rPr lang="pt-BR" sz="1400" spc="-40" dirty="0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Após a conclusão do cadastro, o perfil do fornecedor estará disponível para consulta pelos compradores das empresas Votorantim e se houver interesse na área de Compras para continuar com o processo de homologação.</a:t>
            </a:r>
            <a:r>
              <a:rPr lang="pt-BR" sz="1400" b="1" spc="-40" dirty="0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 O processo de Homologação do fornecedor é realizado através do </a:t>
            </a:r>
            <a:r>
              <a:rPr lang="pt-BR" sz="1400" b="1" spc="-40" dirty="0" err="1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Izcheck</a:t>
            </a:r>
            <a:r>
              <a:rPr lang="pt-BR" sz="1400" b="1" spc="-40" dirty="0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, conforme indicado neste manual. </a:t>
            </a:r>
            <a:r>
              <a:rPr lang="es-ES" sz="1400" b="1" spc="-40" dirty="0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
</a:t>
            </a:r>
          </a:p>
          <a:p>
            <a:r>
              <a:rPr lang="pt-BR" sz="1400" u="sng" spc="-40" dirty="0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O processo de </a:t>
            </a:r>
            <a:r>
              <a:rPr lang="pt-BR" sz="1400" u="sng" spc="-40" dirty="0" err="1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pré</a:t>
            </a:r>
            <a:r>
              <a:rPr lang="pt-BR" sz="1400" u="sng" spc="-40" dirty="0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-registro é necessário para que o fornecedor participe dos processos de compra, por isso ter um cadastro ativo é essencial para a continuidade das relações comerciais.
</a:t>
            </a:r>
            <a:endParaRPr lang="pt-BR" sz="1400" b="1" u="sng" spc="-40" dirty="0">
              <a:latin typeface="Verdana" panose="020B0604030504040204" pitchFamily="34" charset="0"/>
              <a:ea typeface="Verdana" panose="020B0604030504040204" pitchFamily="34" charset="0"/>
              <a:cs typeface="Votorantim Sans Regular"/>
            </a:endParaRPr>
          </a:p>
        </p:txBody>
      </p:sp>
      <p:sp>
        <p:nvSpPr>
          <p:cNvPr id="24" name="object 14">
            <a:extLst>
              <a:ext uri="{FF2B5EF4-FFF2-40B4-BE49-F238E27FC236}">
                <a16:creationId xmlns:a16="http://schemas.microsoft.com/office/drawing/2014/main" id="{967524A7-D207-4555-A325-1294D430282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50900" y="377699"/>
            <a:ext cx="81407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pt-BR" sz="1800" b="1" kern="1200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Homologação do fornecedor
</a:t>
            </a:r>
            <a:endParaRPr sz="1800" b="1" kern="1200" spc="25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6" name="object 5">
            <a:extLst>
              <a:ext uri="{FF2B5EF4-FFF2-40B4-BE49-F238E27FC236}">
                <a16:creationId xmlns:a16="http://schemas.microsoft.com/office/drawing/2014/main" id="{655DD7AA-AEC3-4466-9378-C8244D4C496E}"/>
              </a:ext>
            </a:extLst>
          </p:cNvPr>
          <p:cNvSpPr/>
          <p:nvPr/>
        </p:nvSpPr>
        <p:spPr>
          <a:xfrm flipV="1">
            <a:off x="187199" y="792000"/>
            <a:ext cx="6480000" cy="45719"/>
          </a:xfrm>
          <a:custGeom>
            <a:avLst/>
            <a:gdLst/>
            <a:ahLst/>
            <a:cxnLst/>
            <a:rect l="l" t="t" r="r" b="b"/>
            <a:pathLst>
              <a:path w="3333750">
                <a:moveTo>
                  <a:pt x="0" y="0"/>
                </a:moveTo>
                <a:lnTo>
                  <a:pt x="3333686" y="0"/>
                </a:lnTo>
              </a:path>
            </a:pathLst>
          </a:custGeom>
          <a:ln w="25400">
            <a:solidFill>
              <a:srgbClr val="CC0F79"/>
            </a:solidFill>
          </a:ln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247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182457" y="263532"/>
            <a:ext cx="8140700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 rtl="0"/>
            <a:r>
              <a:rPr lang="pt-BR" sz="1800" b="1" kern="1200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Portal Ariba SIPM </a:t>
            </a:r>
            <a:br>
              <a:rPr lang="pt-BR" sz="1800" b="1" kern="1200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</a:br>
            <a:r>
              <a:rPr lang="pt-BR" sz="1800" b="1" kern="1200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Como realizar o cadastro inicial</a:t>
            </a:r>
            <a:endParaRPr sz="1800" b="1" kern="1200" spc="25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0" y="6822002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71996">
            <a:solidFill>
              <a:srgbClr val="06E3FF"/>
            </a:solidFill>
          </a:ln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  <p:sp>
        <p:nvSpPr>
          <p:cNvPr id="65" name="object 6"/>
          <p:cNvSpPr txBox="1"/>
          <p:nvPr/>
        </p:nvSpPr>
        <p:spPr>
          <a:xfrm>
            <a:off x="157772" y="1361965"/>
            <a:ext cx="12034228" cy="7570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399"/>
              </a:lnSpc>
              <a:spcBef>
                <a:spcPts val="100"/>
              </a:spcBef>
            </a:pPr>
            <a:r>
              <a:rPr lang="pt-BR" sz="1400" spc="-40" dirty="0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Acesse o site </a:t>
            </a:r>
            <a:r>
              <a:rPr lang="pt-BR" sz="14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 //votorantim.supplier.ariba.com/</a:t>
            </a:r>
            <a:r>
              <a:rPr lang="pt-BR" sz="1400" b="1" dirty="0" err="1">
                <a:latin typeface="Verdana" panose="020B0604030504040204" pitchFamily="34" charset="0"/>
                <a:ea typeface="Verdana" panose="020B060403050404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register</a:t>
            </a:r>
            <a:endParaRPr lang="pt-BR" sz="14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2700" marR="5080">
              <a:lnSpc>
                <a:spcPct val="115399"/>
              </a:lnSpc>
              <a:spcBef>
                <a:spcPts val="100"/>
              </a:spcBef>
            </a:pPr>
            <a:r>
              <a:rPr lang="pt-BR" sz="1400" spc="-40" dirty="0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Preencha as informações da empresa
</a:t>
            </a:r>
          </a:p>
        </p:txBody>
      </p:sp>
      <p:sp>
        <p:nvSpPr>
          <p:cNvPr id="22" name="object 5">
            <a:extLst>
              <a:ext uri="{FF2B5EF4-FFF2-40B4-BE49-F238E27FC236}">
                <a16:creationId xmlns:a16="http://schemas.microsoft.com/office/drawing/2014/main" id="{377C48BC-32BB-4720-BA40-48CD3AD9DE4B}"/>
              </a:ext>
            </a:extLst>
          </p:cNvPr>
          <p:cNvSpPr/>
          <p:nvPr/>
        </p:nvSpPr>
        <p:spPr>
          <a:xfrm flipV="1">
            <a:off x="187199" y="792000"/>
            <a:ext cx="6480000" cy="45719"/>
          </a:xfrm>
          <a:custGeom>
            <a:avLst/>
            <a:gdLst/>
            <a:ahLst/>
            <a:cxnLst/>
            <a:rect l="l" t="t" r="r" b="b"/>
            <a:pathLst>
              <a:path w="3333750">
                <a:moveTo>
                  <a:pt x="0" y="0"/>
                </a:moveTo>
                <a:lnTo>
                  <a:pt x="3333686" y="0"/>
                </a:lnTo>
              </a:path>
            </a:pathLst>
          </a:custGeom>
          <a:ln w="25400">
            <a:solidFill>
              <a:srgbClr val="CC0F79"/>
            </a:solidFill>
          </a:ln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9" name="object 15">
            <a:extLst>
              <a:ext uri="{FF2B5EF4-FFF2-40B4-BE49-F238E27FC236}">
                <a16:creationId xmlns:a16="http://schemas.microsoft.com/office/drawing/2014/main" id="{CEE82824-3ECE-475A-AF02-E6A67895DDB0}"/>
              </a:ext>
            </a:extLst>
          </p:cNvPr>
          <p:cNvSpPr/>
          <p:nvPr/>
        </p:nvSpPr>
        <p:spPr>
          <a:xfrm>
            <a:off x="0" y="6822002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71996">
            <a:solidFill>
              <a:srgbClr val="06E3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113F33C5-3277-4C61-830E-A8566B8555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2013798"/>
            <a:ext cx="8048625" cy="4467225"/>
          </a:xfrm>
          <a:prstGeom prst="rect">
            <a:avLst/>
          </a:prstGeom>
        </p:spPr>
      </p:pic>
      <p:sp>
        <p:nvSpPr>
          <p:cNvPr id="11" name="Retângulo 10">
            <a:extLst>
              <a:ext uri="{FF2B5EF4-FFF2-40B4-BE49-F238E27FC236}">
                <a16:creationId xmlns:a16="http://schemas.microsoft.com/office/drawing/2014/main" id="{540E7B4B-5F53-4B6A-9DC6-98D1B8D8E96E}"/>
              </a:ext>
            </a:extLst>
          </p:cNvPr>
          <p:cNvSpPr/>
          <p:nvPr/>
        </p:nvSpPr>
        <p:spPr>
          <a:xfrm>
            <a:off x="3810000" y="4114801"/>
            <a:ext cx="2819400" cy="236622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168D4AF2-7D52-422F-A1AD-996CE55D78D9}"/>
              </a:ext>
            </a:extLst>
          </p:cNvPr>
          <p:cNvSpPr/>
          <p:nvPr/>
        </p:nvSpPr>
        <p:spPr>
          <a:xfrm>
            <a:off x="1752600" y="3414181"/>
            <a:ext cx="2819400" cy="38502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9073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/>
          <p:nvPr/>
        </p:nvSpPr>
        <p:spPr>
          <a:xfrm>
            <a:off x="0" y="6822002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71996">
            <a:solidFill>
              <a:srgbClr val="06E3FF"/>
            </a:solidFill>
          </a:ln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  <p:sp>
        <p:nvSpPr>
          <p:cNvPr id="65" name="object 6"/>
          <p:cNvSpPr txBox="1"/>
          <p:nvPr/>
        </p:nvSpPr>
        <p:spPr>
          <a:xfrm>
            <a:off x="76200" y="1418662"/>
            <a:ext cx="11582400" cy="20343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399"/>
              </a:lnSpc>
              <a:spcBef>
                <a:spcPts val="100"/>
              </a:spcBef>
            </a:pPr>
            <a:r>
              <a:rPr lang="pt-BR" sz="1400" spc="-40" dirty="0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Em sequência, preencha os dados do usuário (todos os campos marcados com * são obrigatórios).
</a:t>
            </a:r>
            <a:r>
              <a:rPr lang="pt-BR" sz="1400" b="1" spc="-40" dirty="0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Importante</a:t>
            </a:r>
            <a:r>
              <a:rPr lang="pt-BR" sz="1400" spc="-40" dirty="0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:, No campo "Nome de usuário" você deve incluir o e-mail no entanto Registre mais de um CNPJ, o sistema não aceita o mesmo nome de usuário para mais de 1 registro, neste caso, você pode incluir o e-mail com alguns caracteres para diferenciá-lo.
</a:t>
            </a:r>
            <a:r>
              <a:rPr lang="pt-BR" sz="1400" b="1" spc="-40" dirty="0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Por exemplo</a:t>
            </a:r>
            <a:r>
              <a:rPr lang="pt-BR" sz="1400" spc="-40" dirty="0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: no 1º disco: contatocomercial1@vcimentos.com, o 2º. Registre-se contactol2@ vcimentos.com
É importante não incluir e-mail pessoal, facilitando assim o gerenciamento e recuperação de login e senha.
Essa diferenciação é apenas para o "nome de usuário", no entanto, para o campo "e-mail", o sistema concorda em ser o mesmo para vários registros.
 </a:t>
            </a:r>
          </a:p>
        </p:txBody>
      </p:sp>
      <p:sp>
        <p:nvSpPr>
          <p:cNvPr id="22" name="object 14">
            <a:extLst>
              <a:ext uri="{FF2B5EF4-FFF2-40B4-BE49-F238E27FC236}">
                <a16:creationId xmlns:a16="http://schemas.microsoft.com/office/drawing/2014/main" id="{20420D3F-8170-4D12-8E77-33709F90E1A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2457" y="263532"/>
            <a:ext cx="8140700" cy="5706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 rtl="0"/>
            <a:r>
              <a:rPr lang="pt-BR" sz="1800" b="1" kern="1200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Portal Ariba SIPM </a:t>
            </a:r>
            <a:br>
              <a:rPr lang="pt-BR" sz="1800" b="1" kern="1200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</a:br>
            <a:r>
              <a:rPr lang="pt-BR" sz="1800" b="1" kern="1200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Como realizar o cadastro inicial</a:t>
            </a:r>
            <a:endParaRPr sz="1800" b="1" kern="1200" spc="25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23" name="object 5">
            <a:extLst>
              <a:ext uri="{FF2B5EF4-FFF2-40B4-BE49-F238E27FC236}">
                <a16:creationId xmlns:a16="http://schemas.microsoft.com/office/drawing/2014/main" id="{2201E366-FE2E-4D79-95D4-F0579FD8677E}"/>
              </a:ext>
            </a:extLst>
          </p:cNvPr>
          <p:cNvSpPr/>
          <p:nvPr/>
        </p:nvSpPr>
        <p:spPr>
          <a:xfrm flipV="1">
            <a:off x="187199" y="792000"/>
            <a:ext cx="6480000" cy="45719"/>
          </a:xfrm>
          <a:custGeom>
            <a:avLst/>
            <a:gdLst/>
            <a:ahLst/>
            <a:cxnLst/>
            <a:rect l="l" t="t" r="r" b="b"/>
            <a:pathLst>
              <a:path w="3333750">
                <a:moveTo>
                  <a:pt x="0" y="0"/>
                </a:moveTo>
                <a:lnTo>
                  <a:pt x="3333686" y="0"/>
                </a:lnTo>
              </a:path>
            </a:pathLst>
          </a:custGeom>
          <a:ln w="25400">
            <a:solidFill>
              <a:srgbClr val="CC0F79"/>
            </a:solidFill>
          </a:ln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" name="object 15">
            <a:extLst>
              <a:ext uri="{FF2B5EF4-FFF2-40B4-BE49-F238E27FC236}">
                <a16:creationId xmlns:a16="http://schemas.microsoft.com/office/drawing/2014/main" id="{E54C1E08-ABDD-46B7-B10D-DF5A87268F8C}"/>
              </a:ext>
            </a:extLst>
          </p:cNvPr>
          <p:cNvSpPr/>
          <p:nvPr/>
        </p:nvSpPr>
        <p:spPr>
          <a:xfrm>
            <a:off x="0" y="6822002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71996">
            <a:solidFill>
              <a:srgbClr val="06E3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731D6A8A-DF01-4240-B027-1A8113D21A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3137178"/>
            <a:ext cx="8213606" cy="3556831"/>
          </a:xfrm>
          <a:prstGeom prst="rect">
            <a:avLst/>
          </a:prstGeom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039D4757-763D-422D-974F-3C8831159B17}"/>
              </a:ext>
            </a:extLst>
          </p:cNvPr>
          <p:cNvSpPr/>
          <p:nvPr/>
        </p:nvSpPr>
        <p:spPr>
          <a:xfrm>
            <a:off x="3581400" y="3810000"/>
            <a:ext cx="3048000" cy="2667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4264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object 6"/>
          <p:cNvSpPr txBox="1"/>
          <p:nvPr/>
        </p:nvSpPr>
        <p:spPr>
          <a:xfrm>
            <a:off x="228600" y="1591435"/>
            <a:ext cx="12034228" cy="5000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399"/>
              </a:lnSpc>
              <a:spcBef>
                <a:spcPts val="100"/>
              </a:spcBef>
            </a:pPr>
            <a:r>
              <a:rPr lang="pt-BR" sz="1400" spc="-40" dirty="0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Leia e avalie se você concorda com os Termos de </a:t>
            </a:r>
            <a:r>
              <a:rPr lang="pt-BR" sz="1400" spc="-40" dirty="0" err="1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Ariba</a:t>
            </a:r>
            <a:r>
              <a:rPr lang="pt-BR" sz="1400" spc="-40" dirty="0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 e, em seguida, clique em "Registrar"
</a:t>
            </a:r>
          </a:p>
        </p:txBody>
      </p:sp>
      <p:sp>
        <p:nvSpPr>
          <p:cNvPr id="23" name="object 14">
            <a:extLst>
              <a:ext uri="{FF2B5EF4-FFF2-40B4-BE49-F238E27FC236}">
                <a16:creationId xmlns:a16="http://schemas.microsoft.com/office/drawing/2014/main" id="{B25E890E-0AA4-4C78-9470-D4EF9207BB3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2457" y="263532"/>
            <a:ext cx="8140700" cy="5706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 rtl="0"/>
            <a:r>
              <a:rPr lang="pt-BR" sz="1800" b="1" kern="1200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Portal Ariba SIPM </a:t>
            </a:r>
            <a:br>
              <a:rPr lang="pt-BR" sz="1800" b="1" kern="1200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</a:br>
            <a:r>
              <a:rPr lang="pt-BR" sz="1800" b="1" kern="1200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Como realizar o cadastro inicial</a:t>
            </a:r>
            <a:endParaRPr sz="1800" b="1" kern="1200" spc="25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24" name="object 5">
            <a:extLst>
              <a:ext uri="{FF2B5EF4-FFF2-40B4-BE49-F238E27FC236}">
                <a16:creationId xmlns:a16="http://schemas.microsoft.com/office/drawing/2014/main" id="{BE6D4E54-4DCE-42AE-9F8F-D95B5D3892CA}"/>
              </a:ext>
            </a:extLst>
          </p:cNvPr>
          <p:cNvSpPr/>
          <p:nvPr/>
        </p:nvSpPr>
        <p:spPr>
          <a:xfrm flipV="1">
            <a:off x="187199" y="792000"/>
            <a:ext cx="6480000" cy="45719"/>
          </a:xfrm>
          <a:custGeom>
            <a:avLst/>
            <a:gdLst/>
            <a:ahLst/>
            <a:cxnLst/>
            <a:rect l="l" t="t" r="r" b="b"/>
            <a:pathLst>
              <a:path w="3333750">
                <a:moveTo>
                  <a:pt x="0" y="0"/>
                </a:moveTo>
                <a:lnTo>
                  <a:pt x="3333686" y="0"/>
                </a:lnTo>
              </a:path>
            </a:pathLst>
          </a:custGeom>
          <a:ln w="25400">
            <a:solidFill>
              <a:srgbClr val="CC0F79"/>
            </a:solidFill>
          </a:ln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3AF0DC65-7A9D-467F-A794-452CB404BB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636383"/>
            <a:ext cx="11700937" cy="2862414"/>
          </a:xfrm>
          <a:prstGeom prst="rect">
            <a:avLst/>
          </a:prstGeom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E4EF9BF2-39FF-436F-9F3B-70BC4A02FDE1}"/>
              </a:ext>
            </a:extLst>
          </p:cNvPr>
          <p:cNvSpPr/>
          <p:nvPr/>
        </p:nvSpPr>
        <p:spPr>
          <a:xfrm>
            <a:off x="258510" y="4343400"/>
            <a:ext cx="274890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0DFE2E00-442A-49A4-ABA4-44B88DAE918D}"/>
              </a:ext>
            </a:extLst>
          </p:cNvPr>
          <p:cNvSpPr/>
          <p:nvPr/>
        </p:nvSpPr>
        <p:spPr>
          <a:xfrm>
            <a:off x="10058400" y="4953000"/>
            <a:ext cx="914400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0770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/>
          <p:nvPr/>
        </p:nvSpPr>
        <p:spPr>
          <a:xfrm>
            <a:off x="0" y="6822002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71996">
            <a:solidFill>
              <a:srgbClr val="06E3FF"/>
            </a:solidFill>
          </a:ln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  <p:sp>
        <p:nvSpPr>
          <p:cNvPr id="65" name="object 6"/>
          <p:cNvSpPr txBox="1"/>
          <p:nvPr/>
        </p:nvSpPr>
        <p:spPr>
          <a:xfrm>
            <a:off x="157772" y="1514475"/>
            <a:ext cx="12034228" cy="4964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399"/>
              </a:lnSpc>
              <a:spcBef>
                <a:spcPts val="100"/>
              </a:spcBef>
            </a:pPr>
            <a:r>
              <a:rPr lang="pt-BR" sz="1400" spc="-40" dirty="0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Se o sistema exibir a mensagem abaixo, significa que você identificou que a empresa pode já ter registrado um </a:t>
            </a:r>
            <a:r>
              <a:rPr lang="pt-BR" sz="1400" spc="-40" dirty="0" err="1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Ariba</a:t>
            </a:r>
            <a:r>
              <a:rPr lang="pt-BR" sz="1400" spc="-40" dirty="0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.
</a:t>
            </a:r>
          </a:p>
        </p:txBody>
      </p:sp>
      <p:sp>
        <p:nvSpPr>
          <p:cNvPr id="22" name="object 6"/>
          <p:cNvSpPr txBox="1"/>
          <p:nvPr/>
        </p:nvSpPr>
        <p:spPr>
          <a:xfrm>
            <a:off x="129868" y="4020249"/>
            <a:ext cx="12034228" cy="4964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399"/>
              </a:lnSpc>
              <a:spcBef>
                <a:spcPts val="100"/>
              </a:spcBef>
            </a:pPr>
            <a:r>
              <a:rPr lang="pt-BR" sz="1400" spc="-40" dirty="0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Se você quiser prosseguir com o registro da conta, clique em "Continuar com a criação da conta".
</a:t>
            </a:r>
          </a:p>
        </p:txBody>
      </p:sp>
      <p:sp>
        <p:nvSpPr>
          <p:cNvPr id="27" name="object 14">
            <a:extLst>
              <a:ext uri="{FF2B5EF4-FFF2-40B4-BE49-F238E27FC236}">
                <a16:creationId xmlns:a16="http://schemas.microsoft.com/office/drawing/2014/main" id="{44D62E58-0489-4821-9262-0F24C1F0305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2457" y="263532"/>
            <a:ext cx="8140700" cy="5706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 rtl="0"/>
            <a:r>
              <a:rPr lang="pt-BR" sz="1800" b="1" kern="1200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Portal Ariba SIPM </a:t>
            </a:r>
            <a:br>
              <a:rPr lang="pt-BR" sz="1800" b="1" kern="1200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</a:br>
            <a:r>
              <a:rPr lang="pt-BR" sz="1800" b="1" kern="1200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Como realizar o cadastro inicial</a:t>
            </a:r>
            <a:endParaRPr sz="1800" b="1" kern="1200" spc="25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28" name="object 5">
            <a:extLst>
              <a:ext uri="{FF2B5EF4-FFF2-40B4-BE49-F238E27FC236}">
                <a16:creationId xmlns:a16="http://schemas.microsoft.com/office/drawing/2014/main" id="{8A0B8079-54D2-421E-9F73-E02EC0A38764}"/>
              </a:ext>
            </a:extLst>
          </p:cNvPr>
          <p:cNvSpPr/>
          <p:nvPr/>
        </p:nvSpPr>
        <p:spPr>
          <a:xfrm flipV="1">
            <a:off x="187199" y="792000"/>
            <a:ext cx="6480000" cy="45719"/>
          </a:xfrm>
          <a:custGeom>
            <a:avLst/>
            <a:gdLst/>
            <a:ahLst/>
            <a:cxnLst/>
            <a:rect l="l" t="t" r="r" b="b"/>
            <a:pathLst>
              <a:path w="3333750">
                <a:moveTo>
                  <a:pt x="0" y="0"/>
                </a:moveTo>
                <a:lnTo>
                  <a:pt x="3333686" y="0"/>
                </a:lnTo>
              </a:path>
            </a:pathLst>
          </a:custGeom>
          <a:ln w="25400">
            <a:solidFill>
              <a:srgbClr val="CC0F79"/>
            </a:solidFill>
          </a:ln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F348CD03-8EF1-42D6-93D7-AEA1E62E09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1919570"/>
            <a:ext cx="4810125" cy="1838325"/>
          </a:xfrm>
          <a:prstGeom prst="rect">
            <a:avLst/>
          </a:prstGeom>
        </p:spPr>
      </p:pic>
      <p:sp>
        <p:nvSpPr>
          <p:cNvPr id="14" name="Retângulo 13">
            <a:extLst>
              <a:ext uri="{FF2B5EF4-FFF2-40B4-BE49-F238E27FC236}">
                <a16:creationId xmlns:a16="http://schemas.microsoft.com/office/drawing/2014/main" id="{8F348D59-BE4C-4828-AE48-E79B4EABB9B4}"/>
              </a:ext>
            </a:extLst>
          </p:cNvPr>
          <p:cNvSpPr/>
          <p:nvPr/>
        </p:nvSpPr>
        <p:spPr>
          <a:xfrm>
            <a:off x="3581400" y="2075926"/>
            <a:ext cx="4114800" cy="14470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C3DB1D08-ECF1-4CCF-898D-186B4ADFF9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5394" y="4468623"/>
            <a:ext cx="10163175" cy="2057400"/>
          </a:xfrm>
          <a:prstGeom prst="rect">
            <a:avLst/>
          </a:prstGeom>
        </p:spPr>
      </p:pic>
      <p:sp>
        <p:nvSpPr>
          <p:cNvPr id="18" name="Retângulo 17">
            <a:extLst>
              <a:ext uri="{FF2B5EF4-FFF2-40B4-BE49-F238E27FC236}">
                <a16:creationId xmlns:a16="http://schemas.microsoft.com/office/drawing/2014/main" id="{E5230F55-711F-4FBB-8872-C48768728858}"/>
              </a:ext>
            </a:extLst>
          </p:cNvPr>
          <p:cNvSpPr/>
          <p:nvPr/>
        </p:nvSpPr>
        <p:spPr>
          <a:xfrm>
            <a:off x="4853189" y="5732770"/>
            <a:ext cx="2309611" cy="44259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0222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/>
          <p:nvPr/>
        </p:nvSpPr>
        <p:spPr>
          <a:xfrm>
            <a:off x="0" y="6822002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71996">
            <a:solidFill>
              <a:srgbClr val="06E3FF"/>
            </a:solidFill>
          </a:ln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  <p:sp>
        <p:nvSpPr>
          <p:cNvPr id="65" name="object 6"/>
          <p:cNvSpPr txBox="1"/>
          <p:nvPr/>
        </p:nvSpPr>
        <p:spPr>
          <a:xfrm>
            <a:off x="157772" y="1436911"/>
            <a:ext cx="12034228" cy="7570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399"/>
              </a:lnSpc>
              <a:spcBef>
                <a:spcPts val="100"/>
              </a:spcBef>
            </a:pPr>
            <a:r>
              <a:rPr lang="pt-BR" sz="1400" spc="-40" dirty="0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O sistema exibirá a seguinte mensagem. Antes de clicar nos botões abaixo, confirme que recebeu o e-mail.
Você também pode encaminhar um e-mail ou registrar um e-mail adicional nesta conta.
</a:t>
            </a:r>
          </a:p>
        </p:txBody>
      </p:sp>
      <p:sp>
        <p:nvSpPr>
          <p:cNvPr id="23" name="object 14">
            <a:extLst>
              <a:ext uri="{FF2B5EF4-FFF2-40B4-BE49-F238E27FC236}">
                <a16:creationId xmlns:a16="http://schemas.microsoft.com/office/drawing/2014/main" id="{5AF080C8-6D20-48B4-A422-1F12DA52E1D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2457" y="263532"/>
            <a:ext cx="8140700" cy="5706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 rtl="0"/>
            <a:r>
              <a:rPr lang="pt-BR" sz="1800" b="1" kern="1200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Portal Ariba SIPM </a:t>
            </a:r>
            <a:br>
              <a:rPr lang="pt-BR" sz="1800" b="1" kern="1200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</a:br>
            <a:r>
              <a:rPr lang="pt-BR" sz="1800" b="1" kern="1200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Como realizar o cadastro inicial</a:t>
            </a:r>
            <a:endParaRPr sz="1800" b="1" kern="1200" spc="25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24" name="object 5">
            <a:extLst>
              <a:ext uri="{FF2B5EF4-FFF2-40B4-BE49-F238E27FC236}">
                <a16:creationId xmlns:a16="http://schemas.microsoft.com/office/drawing/2014/main" id="{2A3B17B4-6C4D-4A1D-8568-9EDF9DBD4217}"/>
              </a:ext>
            </a:extLst>
          </p:cNvPr>
          <p:cNvSpPr/>
          <p:nvPr/>
        </p:nvSpPr>
        <p:spPr>
          <a:xfrm flipV="1">
            <a:off x="187199" y="792000"/>
            <a:ext cx="6480000" cy="45719"/>
          </a:xfrm>
          <a:custGeom>
            <a:avLst/>
            <a:gdLst/>
            <a:ahLst/>
            <a:cxnLst/>
            <a:rect l="l" t="t" r="r" b="b"/>
            <a:pathLst>
              <a:path w="3333750">
                <a:moveTo>
                  <a:pt x="0" y="0"/>
                </a:moveTo>
                <a:lnTo>
                  <a:pt x="3333686" y="0"/>
                </a:lnTo>
              </a:path>
            </a:pathLst>
          </a:custGeom>
          <a:ln w="25400">
            <a:solidFill>
              <a:srgbClr val="CC0F79"/>
            </a:solidFill>
          </a:ln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43C7E4AA-5D07-4100-AE1A-6E93E01D5B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511" y="1923115"/>
            <a:ext cx="9914576" cy="4609605"/>
          </a:xfrm>
          <a:prstGeom prst="rect">
            <a:avLst/>
          </a:prstGeom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59B26B4C-E73D-41F5-8447-A3D8F6720293}"/>
              </a:ext>
            </a:extLst>
          </p:cNvPr>
          <p:cNvSpPr/>
          <p:nvPr/>
        </p:nvSpPr>
        <p:spPr>
          <a:xfrm>
            <a:off x="7836794" y="3049056"/>
            <a:ext cx="2309611" cy="44259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770A801F-E5C9-4F38-AE51-A5CD232E0EC7}"/>
              </a:ext>
            </a:extLst>
          </p:cNvPr>
          <p:cNvSpPr/>
          <p:nvPr/>
        </p:nvSpPr>
        <p:spPr>
          <a:xfrm>
            <a:off x="1143000" y="4800600"/>
            <a:ext cx="9314750" cy="1676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9920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/>
          <p:nvPr/>
        </p:nvSpPr>
        <p:spPr>
          <a:xfrm>
            <a:off x="0" y="6822002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71996">
            <a:solidFill>
              <a:srgbClr val="06E3FF"/>
            </a:solidFill>
          </a:ln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  <p:sp>
        <p:nvSpPr>
          <p:cNvPr id="65" name="object 6"/>
          <p:cNvSpPr txBox="1"/>
          <p:nvPr/>
        </p:nvSpPr>
        <p:spPr>
          <a:xfrm>
            <a:off x="157772" y="1361965"/>
            <a:ext cx="12034228" cy="4964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399"/>
              </a:lnSpc>
              <a:spcBef>
                <a:spcPts val="100"/>
              </a:spcBef>
            </a:pPr>
            <a:r>
              <a:rPr lang="pt-BR" sz="1400" spc="-40" dirty="0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Após terminar o cadastro inicial, você receberá um e-mail para ativar sua conta e registrar o processo de homologação
</a:t>
            </a:r>
          </a:p>
        </p:txBody>
      </p:sp>
      <p:sp>
        <p:nvSpPr>
          <p:cNvPr id="22" name="object 14">
            <a:extLst>
              <a:ext uri="{FF2B5EF4-FFF2-40B4-BE49-F238E27FC236}">
                <a16:creationId xmlns:a16="http://schemas.microsoft.com/office/drawing/2014/main" id="{7BDA428D-6FF9-49F1-950E-070932F81B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2457" y="263532"/>
            <a:ext cx="8140700" cy="5706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 rtl="0"/>
            <a:r>
              <a:rPr lang="pt-BR" sz="1800" b="1" kern="1200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Portal Ariba SIPM </a:t>
            </a:r>
            <a:br>
              <a:rPr lang="pt-BR" sz="1800" b="1" kern="1200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</a:br>
            <a:r>
              <a:rPr lang="pt-BR" sz="1800" b="1" kern="1200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Como realizar o cadastro inicial</a:t>
            </a:r>
            <a:endParaRPr sz="1800" b="1" kern="1200" spc="25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23" name="object 5">
            <a:extLst>
              <a:ext uri="{FF2B5EF4-FFF2-40B4-BE49-F238E27FC236}">
                <a16:creationId xmlns:a16="http://schemas.microsoft.com/office/drawing/2014/main" id="{1444A3E6-F592-431E-9C98-FB972DA0773F}"/>
              </a:ext>
            </a:extLst>
          </p:cNvPr>
          <p:cNvSpPr/>
          <p:nvPr/>
        </p:nvSpPr>
        <p:spPr>
          <a:xfrm flipV="1">
            <a:off x="187199" y="792000"/>
            <a:ext cx="6480000" cy="45719"/>
          </a:xfrm>
          <a:custGeom>
            <a:avLst/>
            <a:gdLst/>
            <a:ahLst/>
            <a:cxnLst/>
            <a:rect l="l" t="t" r="r" b="b"/>
            <a:pathLst>
              <a:path w="3333750">
                <a:moveTo>
                  <a:pt x="0" y="0"/>
                </a:moveTo>
                <a:lnTo>
                  <a:pt x="3333686" y="0"/>
                </a:lnTo>
              </a:path>
            </a:pathLst>
          </a:custGeom>
          <a:ln w="25400">
            <a:solidFill>
              <a:srgbClr val="CC0F79"/>
            </a:solidFill>
          </a:ln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117473DB-B65C-4720-83B0-08C6B27ACFBE}"/>
              </a:ext>
            </a:extLst>
          </p:cNvPr>
          <p:cNvSpPr/>
          <p:nvPr/>
        </p:nvSpPr>
        <p:spPr>
          <a:xfrm>
            <a:off x="2971800" y="3082650"/>
            <a:ext cx="914400" cy="216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F1D98E7D-A74D-47D1-A4BF-3017D9B349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1845738"/>
            <a:ext cx="7710816" cy="4826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418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/>
          <p:nvPr/>
        </p:nvSpPr>
        <p:spPr>
          <a:xfrm>
            <a:off x="0" y="6822002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71996">
            <a:solidFill>
              <a:srgbClr val="06E3FF"/>
            </a:solidFill>
          </a:ln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  <p:sp>
        <p:nvSpPr>
          <p:cNvPr id="65" name="object 6"/>
          <p:cNvSpPr txBox="1"/>
          <p:nvPr/>
        </p:nvSpPr>
        <p:spPr>
          <a:xfrm>
            <a:off x="318135" y="1525708"/>
            <a:ext cx="11253200" cy="10295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399"/>
              </a:lnSpc>
              <a:spcBef>
                <a:spcPts val="100"/>
              </a:spcBef>
            </a:pPr>
            <a:r>
              <a:rPr lang="pt-BR" sz="1400" spc="-40" dirty="0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Caso para acessar o link enviado por e-mail, a mensagem "Link Expirado" aparece, o acesso à plataforma pode ser feito através do link:</a:t>
            </a:r>
          </a:p>
          <a:p>
            <a:pPr marL="12700" marR="5080" algn="l" rtl="0">
              <a:lnSpc>
                <a:spcPct val="115399"/>
              </a:lnSpc>
              <a:spcBef>
                <a:spcPts val="100"/>
              </a:spcBef>
            </a:pPr>
            <a:r>
              <a:rPr lang="pt-BR" sz="1400" b="1" spc="-40" dirty="0">
                <a:latin typeface="Verdana" panose="020B0604030504040204" pitchFamily="34" charset="0"/>
                <a:ea typeface="Verdana" panose="020B0604030504040204" pitchFamily="34" charset="0"/>
                <a:cs typeface="Votorantim Sans Regular"/>
              </a:rPr>
              <a:t> </a:t>
            </a:r>
            <a:r>
              <a:rPr lang="pt-BR" sz="1400" b="1" u="sng" dirty="0">
                <a:latin typeface="Verdana" panose="020B0604030504040204" pitchFamily="34" charset="0"/>
                <a:ea typeface="Verdana" panose="020B0604030504040204" pitchFamily="34" charset="0"/>
                <a:hlinkClick r:id="rId2" tooltip="http://votorantim-t.supplier-2.ariba.com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http://votorantim-t.supplier-2.ariba.com/</a:t>
            </a:r>
            <a:endParaRPr lang="pt-BR" sz="14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2700" marR="5080" algn="l" rtl="0">
              <a:lnSpc>
                <a:spcPct val="115399"/>
              </a:lnSpc>
              <a:spcBef>
                <a:spcPts val="100"/>
              </a:spcBef>
            </a:pPr>
            <a:endParaRPr lang="pt-BR" sz="1400" spc="-40" dirty="0">
              <a:latin typeface="Verdana" panose="020B0604030504040204" pitchFamily="34" charset="0"/>
              <a:ea typeface="Verdana" panose="020B0604030504040204" pitchFamily="34" charset="0"/>
              <a:cs typeface="Votorantim Sans Regular"/>
            </a:endParaRP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048000"/>
            <a:ext cx="8041532" cy="2286000"/>
          </a:xfrm>
          <a:prstGeom prst="rect">
            <a:avLst/>
          </a:prstGeom>
        </p:spPr>
      </p:pic>
      <p:sp>
        <p:nvSpPr>
          <p:cNvPr id="21" name="object 14">
            <a:extLst>
              <a:ext uri="{FF2B5EF4-FFF2-40B4-BE49-F238E27FC236}">
                <a16:creationId xmlns:a16="http://schemas.microsoft.com/office/drawing/2014/main" id="{3CAF98AC-9AC4-4277-9296-0A54AF26F3D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2457" y="263532"/>
            <a:ext cx="8140700" cy="5706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 rtl="0"/>
            <a:r>
              <a:rPr lang="pt-BR" sz="1800" b="1" kern="1200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Portal Ariba SIPM </a:t>
            </a:r>
            <a:br>
              <a:rPr lang="pt-BR" sz="1800" b="1" kern="1200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</a:br>
            <a:r>
              <a:rPr lang="pt-BR" sz="1800" b="1" kern="1200" spc="25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Como realizar o cadastro inicial</a:t>
            </a:r>
            <a:endParaRPr sz="1800" b="1" kern="1200" spc="25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22" name="object 5">
            <a:extLst>
              <a:ext uri="{FF2B5EF4-FFF2-40B4-BE49-F238E27FC236}">
                <a16:creationId xmlns:a16="http://schemas.microsoft.com/office/drawing/2014/main" id="{06396071-5DF7-48A2-AC53-E09372A52BD7}"/>
              </a:ext>
            </a:extLst>
          </p:cNvPr>
          <p:cNvSpPr/>
          <p:nvPr/>
        </p:nvSpPr>
        <p:spPr>
          <a:xfrm flipV="1">
            <a:off x="187199" y="792000"/>
            <a:ext cx="6480000" cy="45719"/>
          </a:xfrm>
          <a:custGeom>
            <a:avLst/>
            <a:gdLst/>
            <a:ahLst/>
            <a:cxnLst/>
            <a:rect l="l" t="t" r="r" b="b"/>
            <a:pathLst>
              <a:path w="3333750">
                <a:moveTo>
                  <a:pt x="0" y="0"/>
                </a:moveTo>
                <a:lnTo>
                  <a:pt x="3333686" y="0"/>
                </a:lnTo>
              </a:path>
            </a:pathLst>
          </a:custGeom>
          <a:ln w="25400">
            <a:solidFill>
              <a:srgbClr val="CC0F79"/>
            </a:solidFill>
          </a:ln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176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36959FAC343064C9D086B08FF75A0EC" ma:contentTypeVersion="23" ma:contentTypeDescription="Crie um novo documento." ma:contentTypeScope="" ma:versionID="77301a58d2d4c6a7d8f31ad3ee65341a">
  <xsd:schema xmlns:xsd="http://www.w3.org/2001/XMLSchema" xmlns:xs="http://www.w3.org/2001/XMLSchema" xmlns:p="http://schemas.microsoft.com/office/2006/metadata/properties" xmlns:ns2="7b878528-f5d5-4a77-91b5-5e10b1444cd7" xmlns:ns3="c311f9d4-715f-48b5-8a65-43984c084a07" targetNamespace="http://schemas.microsoft.com/office/2006/metadata/properties" ma:root="true" ma:fieldsID="9b5a616dca4c8584bdce0885f8f867b1" ns2:_="" ns3:_="">
    <xsd:import namespace="7b878528-f5d5-4a77-91b5-5e10b1444cd7"/>
    <xsd:import namespace="c311f9d4-715f-48b5-8a65-43984c084a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878528-f5d5-4a77-91b5-5e10b1444c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11f9d4-715f-48b5-8a65-43984c084a0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27B63E0-E490-4301-9E19-BCEBC0CAB1D2}"/>
</file>

<file path=customXml/itemProps2.xml><?xml version="1.0" encoding="utf-8"?>
<ds:datastoreItem xmlns:ds="http://schemas.openxmlformats.org/officeDocument/2006/customXml" ds:itemID="{D1089085-0023-451E-A703-DA75AAF5C7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F31E94-3B48-46E3-A5A3-A40F76E42F91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5063</TotalTime>
  <Words>825</Words>
  <Application>Microsoft Office PowerPoint</Application>
  <PresentationFormat>Widescreen</PresentationFormat>
  <Paragraphs>37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7" baseType="lpstr">
      <vt:lpstr>Calibri</vt:lpstr>
      <vt:lpstr>Carlito</vt:lpstr>
      <vt:lpstr>Verdana</vt:lpstr>
      <vt:lpstr>Votorantim Sans Black</vt:lpstr>
      <vt:lpstr>Office Theme</vt:lpstr>
      <vt:lpstr>Apresentação do PowerPoint</vt:lpstr>
      <vt:lpstr>Homologação do fornecedor
</vt:lpstr>
      <vt:lpstr>Portal Ariba SIPM  Como realizar o cadastro inicial</vt:lpstr>
      <vt:lpstr>Portal Ariba SIPM  Como realizar o cadastro inicial</vt:lpstr>
      <vt:lpstr>Portal Ariba SIPM  Como realizar o cadastro inicial</vt:lpstr>
      <vt:lpstr>Portal Ariba SIPM  Como realizar o cadastro inicial</vt:lpstr>
      <vt:lpstr>Portal Ariba SIPM  Como realizar o cadastro inicial</vt:lpstr>
      <vt:lpstr>Portal Ariba SIPM  Como realizar o cadastro inicial</vt:lpstr>
      <vt:lpstr>Portal Ariba SIPM  Como realizar o cadastro inicial</vt:lpstr>
      <vt:lpstr>Portal Ariba SIPM  Como realizar o cadastro inicial</vt:lpstr>
      <vt:lpstr>Portal Ariba SIPM  Como realizar o cadastro inicial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Beatriz Thomaz De Carvalho</dc:creator>
  <cp:lastModifiedBy>Ana Paula Dourado Santos De Freitas</cp:lastModifiedBy>
  <cp:revision>17</cp:revision>
  <dcterms:created xsi:type="dcterms:W3CDTF">2021-10-09T03:42:08Z</dcterms:created>
  <dcterms:modified xsi:type="dcterms:W3CDTF">2022-10-26T19:27:07Z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2021-10-08T00:00:00Z</vt:filetime>
  </property>
  <property fmtid="{D5CDD505-2E9C-101B-9397-08002B2CF9AE}" pid="3" name="LastSaved">
    <vt:filetime>2021-10-09T00:00:00Z</vt:filetime>
  </property>
  <property fmtid="{D5CDD505-2E9C-101B-9397-08002B2CF9AE}" pid="4" name="ContentTypeId">
    <vt:lpwstr>0x010100336959FAC343064C9D086B08FF75A0EC</vt:lpwstr>
  </property>
</Properties>
</file>